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78" r:id="rId4"/>
    <p:sldId id="286" r:id="rId5"/>
    <p:sldId id="279" r:id="rId6"/>
    <p:sldId id="287" r:id="rId7"/>
    <p:sldId id="280" r:id="rId8"/>
    <p:sldId id="288" r:id="rId9"/>
    <p:sldId id="281" r:id="rId10"/>
    <p:sldId id="289" r:id="rId11"/>
    <p:sldId id="290" r:id="rId12"/>
    <p:sldId id="282" r:id="rId13"/>
    <p:sldId id="291" r:id="rId14"/>
    <p:sldId id="292" r:id="rId15"/>
    <p:sldId id="293" r:id="rId16"/>
    <p:sldId id="283" r:id="rId17"/>
    <p:sldId id="295" r:id="rId18"/>
    <p:sldId id="294" r:id="rId19"/>
    <p:sldId id="284" r:id="rId20"/>
    <p:sldId id="296" r:id="rId21"/>
    <p:sldId id="285" r:id="rId22"/>
    <p:sldId id="297" r:id="rId23"/>
    <p:sldId id="298" r:id="rId24"/>
    <p:sldId id="299" r:id="rId25"/>
    <p:sldId id="268" r:id="rId26"/>
    <p:sldId id="269" r:id="rId27"/>
  </p:sldIdLst>
  <p:sldSz cx="24384000" cy="13716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ECFF"/>
    <a:srgbClr val="1F1F1F"/>
    <a:srgbClr val="B6AB8E"/>
    <a:srgbClr val="111212"/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6" autoAdjust="0"/>
    <p:restoredTop sz="94622" autoAdjust="0"/>
  </p:normalViewPr>
  <p:slideViewPr>
    <p:cSldViewPr>
      <p:cViewPr varScale="1">
        <p:scale>
          <a:sx n="39" d="100"/>
          <a:sy n="39" d="100"/>
        </p:scale>
        <p:origin x="1094" y="82"/>
      </p:cViewPr>
      <p:guideLst>
        <p:guide orient="horz" pos="215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규태 김" userId="31d48ecdf4f8cb9b" providerId="LiveId" clId="{724F0F1C-3905-45A1-9FD1-58DC870C9D13}"/>
    <pc:docChg chg="undo redo custSel addSld delSld modSld sldOrd">
      <pc:chgData name="규태 김" userId="31d48ecdf4f8cb9b" providerId="LiveId" clId="{724F0F1C-3905-45A1-9FD1-58DC870C9D13}" dt="2025-09-19T03:06:22.756" v="4484" actId="732"/>
      <pc:docMkLst>
        <pc:docMk/>
      </pc:docMkLst>
      <pc:sldChg chg="modSp mod">
        <pc:chgData name="규태 김" userId="31d48ecdf4f8cb9b" providerId="LiveId" clId="{724F0F1C-3905-45A1-9FD1-58DC870C9D13}" dt="2025-09-19T02:56:42.733" v="4475" actId="14100"/>
        <pc:sldMkLst>
          <pc:docMk/>
          <pc:sldMk cId="0" sldId="256"/>
        </pc:sldMkLst>
        <pc:spChg chg="mod">
          <ac:chgData name="규태 김" userId="31d48ecdf4f8cb9b" providerId="LiveId" clId="{724F0F1C-3905-45A1-9FD1-58DC870C9D13}" dt="2025-09-16T16:43:10.237" v="2046" actId="20577"/>
          <ac:spMkLst>
            <pc:docMk/>
            <pc:sldMk cId="0" sldId="256"/>
            <ac:spMk id="7" creationId="{00000000-0000-0000-0000-000000000000}"/>
          </ac:spMkLst>
        </pc:spChg>
        <pc:spChg chg="mod">
          <ac:chgData name="규태 김" userId="31d48ecdf4f8cb9b" providerId="LiveId" clId="{724F0F1C-3905-45A1-9FD1-58DC870C9D13}" dt="2025-09-16T16:43:21.120" v="2052" actId="20577"/>
          <ac:spMkLst>
            <pc:docMk/>
            <pc:sldMk cId="0" sldId="256"/>
            <ac:spMk id="9" creationId="{00000000-0000-0000-0000-000000000000}"/>
          </ac:spMkLst>
        </pc:spChg>
        <pc:spChg chg="mod">
          <ac:chgData name="규태 김" userId="31d48ecdf4f8cb9b" providerId="LiveId" clId="{724F0F1C-3905-45A1-9FD1-58DC870C9D13}" dt="2025-09-16T16:44:47.270" v="2069" actId="20577"/>
          <ac:spMkLst>
            <pc:docMk/>
            <pc:sldMk cId="0" sldId="256"/>
            <ac:spMk id="10" creationId="{00000000-0000-0000-0000-000000000000}"/>
          </ac:spMkLst>
        </pc:spChg>
        <pc:spChg chg="mod">
          <ac:chgData name="규태 김" userId="31d48ecdf4f8cb9b" providerId="LiveId" clId="{724F0F1C-3905-45A1-9FD1-58DC870C9D13}" dt="2025-09-19T02:56:27.765" v="4473" actId="20577"/>
          <ac:spMkLst>
            <pc:docMk/>
            <pc:sldMk cId="0" sldId="256"/>
            <ac:spMk id="11" creationId="{00000000-0000-0000-0000-000000000000}"/>
          </ac:spMkLst>
        </pc:spChg>
        <pc:spChg chg="mod">
          <ac:chgData name="규태 김" userId="31d48ecdf4f8cb9b" providerId="LiveId" clId="{724F0F1C-3905-45A1-9FD1-58DC870C9D13}" dt="2025-09-19T02:56:42.733" v="4475" actId="14100"/>
          <ac:spMkLst>
            <pc:docMk/>
            <pc:sldMk cId="0" sldId="256"/>
            <ac:spMk id="12" creationId="{00000000-0000-0000-0000-000000000000}"/>
          </ac:spMkLst>
        </pc:spChg>
      </pc:sldChg>
      <pc:sldChg chg="addSp delSp modSp del mod">
        <pc:chgData name="규태 김" userId="31d48ecdf4f8cb9b" providerId="LiveId" clId="{724F0F1C-3905-45A1-9FD1-58DC870C9D13}" dt="2025-09-16T16:57:01.298" v="2219" actId="47"/>
        <pc:sldMkLst>
          <pc:docMk/>
          <pc:sldMk cId="0" sldId="258"/>
        </pc:sldMkLst>
      </pc:sldChg>
      <pc:sldChg chg="addSp delSp modSp del mod ord">
        <pc:chgData name="규태 김" userId="31d48ecdf4f8cb9b" providerId="LiveId" clId="{724F0F1C-3905-45A1-9FD1-58DC870C9D13}" dt="2025-09-17T10:22:33.878" v="3502" actId="47"/>
        <pc:sldMkLst>
          <pc:docMk/>
          <pc:sldMk cId="0" sldId="259"/>
        </pc:sldMkLst>
      </pc:sldChg>
      <pc:sldChg chg="addSp delSp modSp del mod ord">
        <pc:chgData name="규태 김" userId="31d48ecdf4f8cb9b" providerId="LiveId" clId="{724F0F1C-3905-45A1-9FD1-58DC870C9D13}" dt="2025-09-17T10:22:32.115" v="3500" actId="47"/>
        <pc:sldMkLst>
          <pc:docMk/>
          <pc:sldMk cId="0" sldId="260"/>
        </pc:sldMkLst>
      </pc:sldChg>
      <pc:sldChg chg="addSp delSp modSp del mod ord">
        <pc:chgData name="규태 김" userId="31d48ecdf4f8cb9b" providerId="LiveId" clId="{724F0F1C-3905-45A1-9FD1-58DC870C9D13}" dt="2025-09-17T10:22:26.260" v="3496" actId="47"/>
        <pc:sldMkLst>
          <pc:docMk/>
          <pc:sldMk cId="0" sldId="261"/>
        </pc:sldMkLst>
      </pc:sldChg>
      <pc:sldChg chg="addSp delSp modSp del mod">
        <pc:chgData name="규태 김" userId="31d48ecdf4f8cb9b" providerId="LiveId" clId="{724F0F1C-3905-45A1-9FD1-58DC870C9D13}" dt="2025-09-17T10:22:27.086" v="3497" actId="47"/>
        <pc:sldMkLst>
          <pc:docMk/>
          <pc:sldMk cId="0" sldId="262"/>
        </pc:sldMkLst>
      </pc:sldChg>
      <pc:sldChg chg="addSp delSp modSp del mod">
        <pc:chgData name="규태 김" userId="31d48ecdf4f8cb9b" providerId="LiveId" clId="{724F0F1C-3905-45A1-9FD1-58DC870C9D13}" dt="2025-09-16T16:30:55.935" v="1933" actId="47"/>
        <pc:sldMkLst>
          <pc:docMk/>
          <pc:sldMk cId="0" sldId="263"/>
        </pc:sldMkLst>
      </pc:sldChg>
      <pc:sldChg chg="addSp delSp modSp del mod">
        <pc:chgData name="규태 김" userId="31d48ecdf4f8cb9b" providerId="LiveId" clId="{724F0F1C-3905-45A1-9FD1-58DC870C9D13}" dt="2025-09-17T10:22:31.506" v="3499" actId="47"/>
        <pc:sldMkLst>
          <pc:docMk/>
          <pc:sldMk cId="0" sldId="264"/>
        </pc:sldMkLst>
      </pc:sldChg>
      <pc:sldChg chg="modSp del mod">
        <pc:chgData name="규태 김" userId="31d48ecdf4f8cb9b" providerId="LiveId" clId="{724F0F1C-3905-45A1-9FD1-58DC870C9D13}" dt="2025-09-16T15:47:31.091" v="729" actId="47"/>
        <pc:sldMkLst>
          <pc:docMk/>
          <pc:sldMk cId="0" sldId="265"/>
        </pc:sldMkLst>
      </pc:sldChg>
      <pc:sldChg chg="addSp delSp modSp add del mod">
        <pc:chgData name="규태 김" userId="31d48ecdf4f8cb9b" providerId="LiveId" clId="{724F0F1C-3905-45A1-9FD1-58DC870C9D13}" dt="2025-09-16T16:30:08.154" v="1932" actId="47"/>
        <pc:sldMkLst>
          <pc:docMk/>
          <pc:sldMk cId="3129418443" sldId="266"/>
        </pc:sldMkLst>
      </pc:sldChg>
      <pc:sldChg chg="modSp add del mod">
        <pc:chgData name="규태 김" userId="31d48ecdf4f8cb9b" providerId="LiveId" clId="{724F0F1C-3905-45A1-9FD1-58DC870C9D13}" dt="2025-09-16T15:40:58.836" v="637" actId="47"/>
        <pc:sldMkLst>
          <pc:docMk/>
          <pc:sldMk cId="3350394893" sldId="266"/>
        </pc:sldMkLst>
      </pc:sldChg>
      <pc:sldChg chg="add del setBg">
        <pc:chgData name="규태 김" userId="31d48ecdf4f8cb9b" providerId="LiveId" clId="{724F0F1C-3905-45A1-9FD1-58DC870C9D13}" dt="2025-09-16T15:37:29.926" v="305" actId="47"/>
        <pc:sldMkLst>
          <pc:docMk/>
          <pc:sldMk cId="4220993405" sldId="266"/>
        </pc:sldMkLst>
      </pc:sldChg>
      <pc:sldChg chg="add del">
        <pc:chgData name="규태 김" userId="31d48ecdf4f8cb9b" providerId="LiveId" clId="{724F0F1C-3905-45A1-9FD1-58DC870C9D13}" dt="2025-09-16T15:53:25.505" v="1005" actId="47"/>
        <pc:sldMkLst>
          <pc:docMk/>
          <pc:sldMk cId="1984103692" sldId="267"/>
        </pc:sldMkLst>
      </pc:sldChg>
      <pc:sldChg chg="add del setBg">
        <pc:chgData name="규태 김" userId="31d48ecdf4f8cb9b" providerId="LiveId" clId="{724F0F1C-3905-45A1-9FD1-58DC870C9D13}" dt="2025-09-16T15:35:38.192" v="304" actId="47"/>
        <pc:sldMkLst>
          <pc:docMk/>
          <pc:sldMk cId="2737581769" sldId="267"/>
        </pc:sldMkLst>
      </pc:sldChg>
      <pc:sldChg chg="add del setBg">
        <pc:chgData name="규태 김" userId="31d48ecdf4f8cb9b" providerId="LiveId" clId="{724F0F1C-3905-45A1-9FD1-58DC870C9D13}" dt="2025-09-16T15:47:34.676" v="731" actId="47"/>
        <pc:sldMkLst>
          <pc:docMk/>
          <pc:sldMk cId="1656582992" sldId="268"/>
        </pc:sldMkLst>
      </pc:sldChg>
      <pc:sldChg chg="addSp delSp modSp add mod ord">
        <pc:chgData name="규태 김" userId="31d48ecdf4f8cb9b" providerId="LiveId" clId="{724F0F1C-3905-45A1-9FD1-58DC870C9D13}" dt="2025-09-17T10:34:06.442" v="3968" actId="1036"/>
        <pc:sldMkLst>
          <pc:docMk/>
          <pc:sldMk cId="1942368594" sldId="268"/>
        </pc:sldMkLst>
        <pc:spChg chg="mod">
          <ac:chgData name="규태 김" userId="31d48ecdf4f8cb9b" providerId="LiveId" clId="{724F0F1C-3905-45A1-9FD1-58DC870C9D13}" dt="2025-09-17T10:34:06.442" v="3968" actId="1036"/>
          <ac:spMkLst>
            <pc:docMk/>
            <pc:sldMk cId="1942368594" sldId="268"/>
            <ac:spMk id="10" creationId="{08B53FE2-A9A8-B120-C922-EDE3C459D36D}"/>
          </ac:spMkLst>
        </pc:spChg>
        <pc:spChg chg="mod">
          <ac:chgData name="규태 김" userId="31d48ecdf4f8cb9b" providerId="LiveId" clId="{724F0F1C-3905-45A1-9FD1-58DC870C9D13}" dt="2025-09-17T10:34:06.442" v="3968" actId="1036"/>
          <ac:spMkLst>
            <pc:docMk/>
            <pc:sldMk cId="1942368594" sldId="268"/>
            <ac:spMk id="16" creationId="{CD8D8BEC-096C-3466-A76B-91F0B23E4326}"/>
          </ac:spMkLst>
        </pc:spChg>
        <pc:spChg chg="mod">
          <ac:chgData name="규태 김" userId="31d48ecdf4f8cb9b" providerId="LiveId" clId="{724F0F1C-3905-45A1-9FD1-58DC870C9D13}" dt="2025-09-16T15:49:26.062" v="736"/>
          <ac:spMkLst>
            <pc:docMk/>
            <pc:sldMk cId="1942368594" sldId="268"/>
            <ac:spMk id="36" creationId="{372CDE79-0139-B7FC-F64E-FB39E9C04292}"/>
          </ac:spMkLst>
        </pc:spChg>
        <pc:spChg chg="add mod">
          <ac:chgData name="규태 김" userId="31d48ecdf4f8cb9b" providerId="LiveId" clId="{724F0F1C-3905-45A1-9FD1-58DC870C9D13}" dt="2025-09-17T10:34:06.442" v="3968" actId="1036"/>
          <ac:spMkLst>
            <pc:docMk/>
            <pc:sldMk cId="1942368594" sldId="268"/>
            <ac:spMk id="37" creationId="{79DC5351-13FB-1A45-CDDE-A9B792CBA195}"/>
          </ac:spMkLst>
        </pc:spChg>
        <pc:spChg chg="add mod">
          <ac:chgData name="규태 김" userId="31d48ecdf4f8cb9b" providerId="LiveId" clId="{724F0F1C-3905-45A1-9FD1-58DC870C9D13}" dt="2025-09-17T10:34:06.442" v="3968" actId="1036"/>
          <ac:spMkLst>
            <pc:docMk/>
            <pc:sldMk cId="1942368594" sldId="268"/>
            <ac:spMk id="38" creationId="{715B012A-7EA9-AD72-3F19-9CFEF8FF60A4}"/>
          </ac:spMkLst>
        </pc:spChg>
        <pc:spChg chg="add mod">
          <ac:chgData name="규태 김" userId="31d48ecdf4f8cb9b" providerId="LiveId" clId="{724F0F1C-3905-45A1-9FD1-58DC870C9D13}" dt="2025-09-17T10:34:06.442" v="3968" actId="1036"/>
          <ac:spMkLst>
            <pc:docMk/>
            <pc:sldMk cId="1942368594" sldId="268"/>
            <ac:spMk id="39" creationId="{381164E6-AA33-1FDD-06E2-A63546C5CEF6}"/>
          </ac:spMkLst>
        </pc:spChg>
        <pc:spChg chg="add mod">
          <ac:chgData name="규태 김" userId="31d48ecdf4f8cb9b" providerId="LiveId" clId="{724F0F1C-3905-45A1-9FD1-58DC870C9D13}" dt="2025-09-17T10:34:06.442" v="3968" actId="1036"/>
          <ac:spMkLst>
            <pc:docMk/>
            <pc:sldMk cId="1942368594" sldId="268"/>
            <ac:spMk id="40" creationId="{805EADE1-4031-7C96-7C17-DB4C4ADC822E}"/>
          </ac:spMkLst>
        </pc:spChg>
      </pc:sldChg>
      <pc:sldChg chg="addSp delSp modSp add mod">
        <pc:chgData name="규태 김" userId="31d48ecdf4f8cb9b" providerId="LiveId" clId="{724F0F1C-3905-45A1-9FD1-58DC870C9D13}" dt="2025-09-17T10:33:59.698" v="3965" actId="1036"/>
        <pc:sldMkLst>
          <pc:docMk/>
          <pc:sldMk cId="775700107" sldId="269"/>
        </pc:sldMkLst>
        <pc:spChg chg="add mod">
          <ac:chgData name="규태 김" userId="31d48ecdf4f8cb9b" providerId="LiveId" clId="{724F0F1C-3905-45A1-9FD1-58DC870C9D13}" dt="2025-09-16T16:43:42.927" v="2057" actId="20577"/>
          <ac:spMkLst>
            <pc:docMk/>
            <pc:sldMk cId="775700107" sldId="269"/>
            <ac:spMk id="6" creationId="{F6B11F54-09D4-E98D-A7F5-58A5EEC21112}"/>
          </ac:spMkLst>
        </pc:spChg>
        <pc:spChg chg="add mod">
          <ac:chgData name="규태 김" userId="31d48ecdf4f8cb9b" providerId="LiveId" clId="{724F0F1C-3905-45A1-9FD1-58DC870C9D13}" dt="2025-09-17T10:33:59.698" v="3965" actId="1036"/>
          <ac:spMkLst>
            <pc:docMk/>
            <pc:sldMk cId="775700107" sldId="269"/>
            <ac:spMk id="7" creationId="{D1EC8BB4-02F0-C96C-4945-12FF21F8134A}"/>
          </ac:spMkLst>
        </pc:spChg>
        <pc:picChg chg="add mod">
          <ac:chgData name="규태 김" userId="31d48ecdf4f8cb9b" providerId="LiveId" clId="{724F0F1C-3905-45A1-9FD1-58DC870C9D13}" dt="2025-09-16T15:53:12.889" v="1004"/>
          <ac:picMkLst>
            <pc:docMk/>
            <pc:sldMk cId="775700107" sldId="269"/>
            <ac:picMk id="4" creationId="{2C7C6423-9111-28C2-B69C-E24B62A5F132}"/>
          </ac:picMkLst>
        </pc:picChg>
        <pc:picChg chg="add mod">
          <ac:chgData name="규태 김" userId="31d48ecdf4f8cb9b" providerId="LiveId" clId="{724F0F1C-3905-45A1-9FD1-58DC870C9D13}" dt="2025-09-16T15:53:12.889" v="1004"/>
          <ac:picMkLst>
            <pc:docMk/>
            <pc:sldMk cId="775700107" sldId="269"/>
            <ac:picMk id="5" creationId="{8E62A7A9-06BB-3895-DB77-CB1536E3B88D}"/>
          </ac:picMkLst>
        </pc:picChg>
      </pc:sldChg>
      <pc:sldChg chg="add del setBg">
        <pc:chgData name="규태 김" userId="31d48ecdf4f8cb9b" providerId="LiveId" clId="{724F0F1C-3905-45A1-9FD1-58DC870C9D13}" dt="2025-09-16T15:52:50.314" v="1000"/>
        <pc:sldMkLst>
          <pc:docMk/>
          <pc:sldMk cId="3890148149" sldId="269"/>
        </pc:sldMkLst>
      </pc:sldChg>
      <pc:sldChg chg="add del setBg">
        <pc:chgData name="규태 김" userId="31d48ecdf4f8cb9b" providerId="LiveId" clId="{724F0F1C-3905-45A1-9FD1-58DC870C9D13}" dt="2025-09-16T16:22:46.576" v="1704" actId="47"/>
        <pc:sldMkLst>
          <pc:docMk/>
          <pc:sldMk cId="3380769754" sldId="270"/>
        </pc:sldMkLst>
      </pc:sldChg>
      <pc:sldChg chg="addSp delSp modSp add del mod ord">
        <pc:chgData name="규태 김" userId="31d48ecdf4f8cb9b" providerId="LiveId" clId="{724F0F1C-3905-45A1-9FD1-58DC870C9D13}" dt="2025-09-17T10:22:32.649" v="3501" actId="47"/>
        <pc:sldMkLst>
          <pc:docMk/>
          <pc:sldMk cId="3687864395" sldId="270"/>
        </pc:sldMkLst>
      </pc:sldChg>
      <pc:sldChg chg="addSp delSp modSp add del mod">
        <pc:chgData name="규태 김" userId="31d48ecdf4f8cb9b" providerId="LiveId" clId="{724F0F1C-3905-45A1-9FD1-58DC870C9D13}" dt="2025-09-17T10:22:27.772" v="3498" actId="47"/>
        <pc:sldMkLst>
          <pc:docMk/>
          <pc:sldMk cId="175567888" sldId="271"/>
        </pc:sldMkLst>
      </pc:sldChg>
      <pc:sldChg chg="add del">
        <pc:chgData name="규태 김" userId="31d48ecdf4f8cb9b" providerId="LiveId" clId="{724F0F1C-3905-45A1-9FD1-58DC870C9D13}" dt="2025-09-16T16:56:59.503" v="2218" actId="47"/>
        <pc:sldMkLst>
          <pc:docMk/>
          <pc:sldMk cId="2245460970" sldId="272"/>
        </pc:sldMkLst>
      </pc:sldChg>
      <pc:sldChg chg="add del setBg">
        <pc:chgData name="규태 김" userId="31d48ecdf4f8cb9b" providerId="LiveId" clId="{724F0F1C-3905-45A1-9FD1-58DC870C9D13}" dt="2025-09-16T16:50:05.627" v="2071" actId="47"/>
        <pc:sldMkLst>
          <pc:docMk/>
          <pc:sldMk cId="3989506693" sldId="272"/>
        </pc:sldMkLst>
      </pc:sldChg>
      <pc:sldChg chg="add del setBg">
        <pc:chgData name="규태 김" userId="31d48ecdf4f8cb9b" providerId="LiveId" clId="{724F0F1C-3905-45A1-9FD1-58DC870C9D13}" dt="2025-09-16T16:50:12.490" v="2073"/>
        <pc:sldMkLst>
          <pc:docMk/>
          <pc:sldMk cId="4208282871" sldId="272"/>
        </pc:sldMkLst>
      </pc:sldChg>
      <pc:sldChg chg="add del setBg">
        <pc:chgData name="규태 김" userId="31d48ecdf4f8cb9b" providerId="LiveId" clId="{724F0F1C-3905-45A1-9FD1-58DC870C9D13}" dt="2025-09-16T16:50:20.440" v="2076"/>
        <pc:sldMkLst>
          <pc:docMk/>
          <pc:sldMk cId="2480379943" sldId="273"/>
        </pc:sldMkLst>
      </pc:sldChg>
      <pc:sldChg chg="add del">
        <pc:chgData name="규태 김" userId="31d48ecdf4f8cb9b" providerId="LiveId" clId="{724F0F1C-3905-45A1-9FD1-58DC870C9D13}" dt="2025-09-16T16:56:59.503" v="2218" actId="47"/>
        <pc:sldMkLst>
          <pc:docMk/>
          <pc:sldMk cId="3832306106" sldId="273"/>
        </pc:sldMkLst>
      </pc:sldChg>
      <pc:sldChg chg="add del">
        <pc:chgData name="규태 김" userId="31d48ecdf4f8cb9b" providerId="LiveId" clId="{724F0F1C-3905-45A1-9FD1-58DC870C9D13}" dt="2025-09-16T16:56:59.503" v="2218" actId="47"/>
        <pc:sldMkLst>
          <pc:docMk/>
          <pc:sldMk cId="1089435386" sldId="274"/>
        </pc:sldMkLst>
      </pc:sldChg>
      <pc:sldChg chg="add del setBg">
        <pc:chgData name="규태 김" userId="31d48ecdf4f8cb9b" providerId="LiveId" clId="{724F0F1C-3905-45A1-9FD1-58DC870C9D13}" dt="2025-09-16T16:50:36.683" v="2081"/>
        <pc:sldMkLst>
          <pc:docMk/>
          <pc:sldMk cId="1476959554" sldId="274"/>
        </pc:sldMkLst>
      </pc:sldChg>
      <pc:sldChg chg="add del setBg">
        <pc:chgData name="규태 김" userId="31d48ecdf4f8cb9b" providerId="LiveId" clId="{724F0F1C-3905-45A1-9FD1-58DC870C9D13}" dt="2025-09-16T16:50:39.629" v="2084"/>
        <pc:sldMkLst>
          <pc:docMk/>
          <pc:sldMk cId="513268183" sldId="275"/>
        </pc:sldMkLst>
      </pc:sldChg>
      <pc:sldChg chg="add del">
        <pc:chgData name="규태 김" userId="31d48ecdf4f8cb9b" providerId="LiveId" clId="{724F0F1C-3905-45A1-9FD1-58DC870C9D13}" dt="2025-09-16T16:56:59.503" v="2218" actId="47"/>
        <pc:sldMkLst>
          <pc:docMk/>
          <pc:sldMk cId="3172146810" sldId="275"/>
        </pc:sldMkLst>
      </pc:sldChg>
      <pc:sldChg chg="add del">
        <pc:chgData name="규태 김" userId="31d48ecdf4f8cb9b" providerId="LiveId" clId="{724F0F1C-3905-45A1-9FD1-58DC870C9D13}" dt="2025-09-16T16:56:59.503" v="2218" actId="47"/>
        <pc:sldMkLst>
          <pc:docMk/>
          <pc:sldMk cId="39235713" sldId="276"/>
        </pc:sldMkLst>
      </pc:sldChg>
      <pc:sldChg chg="add del setBg">
        <pc:chgData name="규태 김" userId="31d48ecdf4f8cb9b" providerId="LiveId" clId="{724F0F1C-3905-45A1-9FD1-58DC870C9D13}" dt="2025-09-16T16:50:41.772" v="2087"/>
        <pc:sldMkLst>
          <pc:docMk/>
          <pc:sldMk cId="1043049114" sldId="276"/>
        </pc:sldMkLst>
      </pc:sldChg>
      <pc:sldChg chg="add del">
        <pc:chgData name="규태 김" userId="31d48ecdf4f8cb9b" providerId="LiveId" clId="{724F0F1C-3905-45A1-9FD1-58DC870C9D13}" dt="2025-09-16T16:56:59.503" v="2218" actId="47"/>
        <pc:sldMkLst>
          <pc:docMk/>
          <pc:sldMk cId="2352530465" sldId="277"/>
        </pc:sldMkLst>
      </pc:sldChg>
      <pc:sldChg chg="add del setBg">
        <pc:chgData name="규태 김" userId="31d48ecdf4f8cb9b" providerId="LiveId" clId="{724F0F1C-3905-45A1-9FD1-58DC870C9D13}" dt="2025-09-16T16:50:44.016" v="2090"/>
        <pc:sldMkLst>
          <pc:docMk/>
          <pc:sldMk cId="2684702518" sldId="277"/>
        </pc:sldMkLst>
      </pc:sldChg>
      <pc:sldChg chg="addSp delSp modSp add mod">
        <pc:chgData name="규태 김" userId="31d48ecdf4f8cb9b" providerId="LiveId" clId="{724F0F1C-3905-45A1-9FD1-58DC870C9D13}" dt="2025-09-16T17:20:05.912" v="2477"/>
        <pc:sldMkLst>
          <pc:docMk/>
          <pc:sldMk cId="1754027878" sldId="278"/>
        </pc:sldMkLst>
        <pc:spChg chg="mod">
          <ac:chgData name="규태 김" userId="31d48ecdf4f8cb9b" providerId="LiveId" clId="{724F0F1C-3905-45A1-9FD1-58DC870C9D13}" dt="2025-09-16T16:55:31.280" v="2207" actId="1035"/>
          <ac:spMkLst>
            <pc:docMk/>
            <pc:sldMk cId="1754027878" sldId="278"/>
            <ac:spMk id="9" creationId="{663B35A0-B2A4-2765-5259-685D556EFE71}"/>
          </ac:spMkLst>
        </pc:spChg>
        <pc:spChg chg="mod">
          <ac:chgData name="규태 김" userId="31d48ecdf4f8cb9b" providerId="LiveId" clId="{724F0F1C-3905-45A1-9FD1-58DC870C9D13}" dt="2025-09-16T16:55:41.822" v="2208" actId="207"/>
          <ac:spMkLst>
            <pc:docMk/>
            <pc:sldMk cId="1754027878" sldId="278"/>
            <ac:spMk id="13" creationId="{5A971697-CFAE-DF5C-A521-5C4DDF204D69}"/>
          </ac:spMkLst>
        </pc:spChg>
        <pc:spChg chg="mod">
          <ac:chgData name="규태 김" userId="31d48ecdf4f8cb9b" providerId="LiveId" clId="{724F0F1C-3905-45A1-9FD1-58DC870C9D13}" dt="2025-09-16T16:58:08.864" v="2223"/>
          <ac:spMkLst>
            <pc:docMk/>
            <pc:sldMk cId="1754027878" sldId="278"/>
            <ac:spMk id="14" creationId="{ACA3B1E4-8667-899E-F681-D0E91C9BD17F}"/>
          </ac:spMkLst>
        </pc:spChg>
        <pc:spChg chg="mod">
          <ac:chgData name="규태 김" userId="31d48ecdf4f8cb9b" providerId="LiveId" clId="{724F0F1C-3905-45A1-9FD1-58DC870C9D13}" dt="2025-09-16T16:57:36.414" v="2221"/>
          <ac:spMkLst>
            <pc:docMk/>
            <pc:sldMk cId="1754027878" sldId="278"/>
            <ac:spMk id="15" creationId="{7E151E1B-7FCB-3601-0636-0CBB4C21114E}"/>
          </ac:spMkLst>
        </pc:spChg>
        <pc:spChg chg="mod">
          <ac:chgData name="규태 김" userId="31d48ecdf4f8cb9b" providerId="LiveId" clId="{724F0F1C-3905-45A1-9FD1-58DC870C9D13}" dt="2025-09-16T16:56:16.221" v="2210"/>
          <ac:spMkLst>
            <pc:docMk/>
            <pc:sldMk cId="1754027878" sldId="278"/>
            <ac:spMk id="16" creationId="{311AE7BC-5634-5632-2628-1DCC9CE5E723}"/>
          </ac:spMkLst>
        </pc:spChg>
        <pc:spChg chg="mod">
          <ac:chgData name="규태 김" userId="31d48ecdf4f8cb9b" providerId="LiveId" clId="{724F0F1C-3905-45A1-9FD1-58DC870C9D13}" dt="2025-09-16T16:53:12.606" v="2115" actId="122"/>
          <ac:spMkLst>
            <pc:docMk/>
            <pc:sldMk cId="1754027878" sldId="278"/>
            <ac:spMk id="17" creationId="{72130D07-49EE-6050-AD4F-1A014518DF9C}"/>
          </ac:spMkLst>
        </pc:spChg>
        <pc:spChg chg="add mod">
          <ac:chgData name="규태 김" userId="31d48ecdf4f8cb9b" providerId="LiveId" clId="{724F0F1C-3905-45A1-9FD1-58DC870C9D13}" dt="2025-09-16T16:55:19.416" v="2202" actId="1036"/>
          <ac:spMkLst>
            <pc:docMk/>
            <pc:sldMk cId="1754027878" sldId="278"/>
            <ac:spMk id="21" creationId="{0E01DC45-7F21-6E91-1370-67837C8118DD}"/>
          </ac:spMkLst>
        </pc:spChg>
        <pc:spChg chg="add mod">
          <ac:chgData name="규태 김" userId="31d48ecdf4f8cb9b" providerId="LiveId" clId="{724F0F1C-3905-45A1-9FD1-58DC870C9D13}" dt="2025-09-16T16:55:19.416" v="2202" actId="1036"/>
          <ac:spMkLst>
            <pc:docMk/>
            <pc:sldMk cId="1754027878" sldId="278"/>
            <ac:spMk id="23" creationId="{005E6DF1-A5AC-8645-1B6A-654C627FB053}"/>
          </ac:spMkLst>
        </pc:spChg>
        <pc:spChg chg="mod">
          <ac:chgData name="규태 김" userId="31d48ecdf4f8cb9b" providerId="LiveId" clId="{724F0F1C-3905-45A1-9FD1-58DC870C9D13}" dt="2025-09-16T17:20:05.912" v="2477"/>
          <ac:spMkLst>
            <pc:docMk/>
            <pc:sldMk cId="1754027878" sldId="278"/>
            <ac:spMk id="27" creationId="{B2152F1B-199E-84BE-8ECF-DD4D59914E7E}"/>
          </ac:spMkLst>
        </pc:spChg>
        <pc:picChg chg="mod">
          <ac:chgData name="규태 김" userId="31d48ecdf4f8cb9b" providerId="LiveId" clId="{724F0F1C-3905-45A1-9FD1-58DC870C9D13}" dt="2025-09-16T16:54:00.383" v="2127" actId="14100"/>
          <ac:picMkLst>
            <pc:docMk/>
            <pc:sldMk cId="1754027878" sldId="278"/>
            <ac:picMk id="2" creationId="{93A6E4EB-BA17-D357-9D37-C462A37C1564}"/>
          </ac:picMkLst>
        </pc:picChg>
        <pc:picChg chg="mod">
          <ac:chgData name="규태 김" userId="31d48ecdf4f8cb9b" providerId="LiveId" clId="{724F0F1C-3905-45A1-9FD1-58DC870C9D13}" dt="2025-09-16T16:56:40.538" v="2217" actId="1036"/>
          <ac:picMkLst>
            <pc:docMk/>
            <pc:sldMk cId="1754027878" sldId="278"/>
            <ac:picMk id="3" creationId="{EB254184-8E86-EBB6-14E2-9923FA9F9C20}"/>
          </ac:picMkLst>
        </pc:picChg>
        <pc:picChg chg="mod">
          <ac:chgData name="규태 김" userId="31d48ecdf4f8cb9b" providerId="LiveId" clId="{724F0F1C-3905-45A1-9FD1-58DC870C9D13}" dt="2025-09-16T16:56:30.542" v="2212" actId="1036"/>
          <ac:picMkLst>
            <pc:docMk/>
            <pc:sldMk cId="1754027878" sldId="278"/>
            <ac:picMk id="4" creationId="{17092670-5136-A9EA-8EB9-C3FCF5F037AA}"/>
          </ac:picMkLst>
        </pc:picChg>
        <pc:picChg chg="mod">
          <ac:chgData name="규태 김" userId="31d48ecdf4f8cb9b" providerId="LiveId" clId="{724F0F1C-3905-45A1-9FD1-58DC870C9D13}" dt="2025-09-16T16:56:21.410" v="2211" actId="1036"/>
          <ac:picMkLst>
            <pc:docMk/>
            <pc:sldMk cId="1754027878" sldId="278"/>
            <ac:picMk id="5" creationId="{EEA67A31-D0A0-A5A0-7EC0-C95915CFB514}"/>
          </ac:picMkLst>
        </pc:picChg>
        <pc:picChg chg="mod">
          <ac:chgData name="규태 김" userId="31d48ecdf4f8cb9b" providerId="LiveId" clId="{724F0F1C-3905-45A1-9FD1-58DC870C9D13}" dt="2025-09-16T16:53:52.511" v="2119" actId="14100"/>
          <ac:picMkLst>
            <pc:docMk/>
            <pc:sldMk cId="1754027878" sldId="278"/>
            <ac:picMk id="6" creationId="{897A0C8F-2CDC-C19E-56C8-8EB0F65B4C2C}"/>
          </ac:picMkLst>
        </pc:picChg>
        <pc:picChg chg="mod">
          <ac:chgData name="규태 김" userId="31d48ecdf4f8cb9b" providerId="LiveId" clId="{724F0F1C-3905-45A1-9FD1-58DC870C9D13}" dt="2025-09-16T17:02:35.754" v="2273" actId="1036"/>
          <ac:picMkLst>
            <pc:docMk/>
            <pc:sldMk cId="1754027878" sldId="278"/>
            <ac:picMk id="19" creationId="{12B957B7-19A5-3C2C-1AD5-398EBD6E1A25}"/>
          </ac:picMkLst>
        </pc:picChg>
        <pc:picChg chg="add mod">
          <ac:chgData name="규태 김" userId="31d48ecdf4f8cb9b" providerId="LiveId" clId="{724F0F1C-3905-45A1-9FD1-58DC870C9D13}" dt="2025-09-16T16:55:19.416" v="2202" actId="1036"/>
          <ac:picMkLst>
            <pc:docMk/>
            <pc:sldMk cId="1754027878" sldId="278"/>
            <ac:picMk id="22" creationId="{308AAD7A-EA5C-6008-C225-5AD711D56FA2}"/>
          </ac:picMkLst>
        </pc:picChg>
        <pc:picChg chg="mod">
          <ac:chgData name="규태 김" userId="31d48ecdf4f8cb9b" providerId="LiveId" clId="{724F0F1C-3905-45A1-9FD1-58DC870C9D13}" dt="2025-09-16T16:55:31.280" v="2207" actId="1035"/>
          <ac:picMkLst>
            <pc:docMk/>
            <pc:sldMk cId="1754027878" sldId="278"/>
            <ac:picMk id="26" creationId="{2C9AEA99-3706-9A20-01AA-B7B50BCCC9B5}"/>
          </ac:picMkLst>
        </pc:picChg>
      </pc:sldChg>
      <pc:sldChg chg="add del setBg">
        <pc:chgData name="규태 김" userId="31d48ecdf4f8cb9b" providerId="LiveId" clId="{724F0F1C-3905-45A1-9FD1-58DC870C9D13}" dt="2025-09-16T16:50:56.067" v="2093"/>
        <pc:sldMkLst>
          <pc:docMk/>
          <pc:sldMk cId="2688414933" sldId="278"/>
        </pc:sldMkLst>
      </pc:sldChg>
      <pc:sldChg chg="add del setBg">
        <pc:chgData name="규태 김" userId="31d48ecdf4f8cb9b" providerId="LiveId" clId="{724F0F1C-3905-45A1-9FD1-58DC870C9D13}" dt="2025-09-16T16:58:59.574" v="2225"/>
        <pc:sldMkLst>
          <pc:docMk/>
          <pc:sldMk cId="3697041619" sldId="279"/>
        </pc:sldMkLst>
      </pc:sldChg>
      <pc:sldChg chg="addSp delSp modSp add mod">
        <pc:chgData name="규태 김" userId="31d48ecdf4f8cb9b" providerId="LiveId" clId="{724F0F1C-3905-45A1-9FD1-58DC870C9D13}" dt="2025-09-16T17:20:10.027" v="2484"/>
        <pc:sldMkLst>
          <pc:docMk/>
          <pc:sldMk cId="3854849038" sldId="279"/>
        </pc:sldMkLst>
        <pc:spChg chg="mod">
          <ac:chgData name="규태 김" userId="31d48ecdf4f8cb9b" providerId="LiveId" clId="{724F0F1C-3905-45A1-9FD1-58DC870C9D13}" dt="2025-09-16T17:07:52.550" v="2340" actId="1036"/>
          <ac:spMkLst>
            <pc:docMk/>
            <pc:sldMk cId="3854849038" sldId="279"/>
            <ac:spMk id="9" creationId="{B4F68E5D-476D-4C33-535B-8EFD4D354F78}"/>
          </ac:spMkLst>
        </pc:spChg>
        <pc:spChg chg="mod">
          <ac:chgData name="규태 김" userId="31d48ecdf4f8cb9b" providerId="LiveId" clId="{724F0F1C-3905-45A1-9FD1-58DC870C9D13}" dt="2025-09-16T17:06:55.868" v="2332" actId="20577"/>
          <ac:spMkLst>
            <pc:docMk/>
            <pc:sldMk cId="3854849038" sldId="279"/>
            <ac:spMk id="13" creationId="{43111D61-D361-850D-14F2-52B23E282DAB}"/>
          </ac:spMkLst>
        </pc:spChg>
        <pc:spChg chg="mod">
          <ac:chgData name="규태 김" userId="31d48ecdf4f8cb9b" providerId="LiveId" clId="{724F0F1C-3905-45A1-9FD1-58DC870C9D13}" dt="2025-09-16T17:11:28.880" v="2364" actId="20577"/>
          <ac:spMkLst>
            <pc:docMk/>
            <pc:sldMk cId="3854849038" sldId="279"/>
            <ac:spMk id="15" creationId="{EC9A5AEA-7C54-3158-B2C6-BEFF3D922210}"/>
          </ac:spMkLst>
        </pc:spChg>
        <pc:spChg chg="mod">
          <ac:chgData name="규태 김" userId="31d48ecdf4f8cb9b" providerId="LiveId" clId="{724F0F1C-3905-45A1-9FD1-58DC870C9D13}" dt="2025-09-16T17:11:02.834" v="2362"/>
          <ac:spMkLst>
            <pc:docMk/>
            <pc:sldMk cId="3854849038" sldId="279"/>
            <ac:spMk id="16" creationId="{AD55D437-79FC-4574-DC00-443A38D4950C}"/>
          </ac:spMkLst>
        </pc:spChg>
        <pc:spChg chg="mod">
          <ac:chgData name="규태 김" userId="31d48ecdf4f8cb9b" providerId="LiveId" clId="{724F0F1C-3905-45A1-9FD1-58DC870C9D13}" dt="2025-09-16T17:09:58.879" v="2360" actId="1037"/>
          <ac:spMkLst>
            <pc:docMk/>
            <pc:sldMk cId="3854849038" sldId="279"/>
            <ac:spMk id="18" creationId="{11AA6AFE-654A-0BB0-9490-3807F3C82FE8}"/>
          </ac:spMkLst>
        </pc:spChg>
        <pc:spChg chg="mod">
          <ac:chgData name="규태 김" userId="31d48ecdf4f8cb9b" providerId="LiveId" clId="{724F0F1C-3905-45A1-9FD1-58DC870C9D13}" dt="2025-09-16T17:07:58.379" v="2344" actId="1036"/>
          <ac:spMkLst>
            <pc:docMk/>
            <pc:sldMk cId="3854849038" sldId="279"/>
            <ac:spMk id="21" creationId="{9C987075-7A51-34B4-3E18-700198CBA05E}"/>
          </ac:spMkLst>
        </pc:spChg>
        <pc:spChg chg="mod">
          <ac:chgData name="규태 김" userId="31d48ecdf4f8cb9b" providerId="LiveId" clId="{724F0F1C-3905-45A1-9FD1-58DC870C9D13}" dt="2025-09-16T17:20:10.027" v="2484"/>
          <ac:spMkLst>
            <pc:docMk/>
            <pc:sldMk cId="3854849038" sldId="279"/>
            <ac:spMk id="27" creationId="{934CBF3F-05AE-7D3C-9488-72D5EB6987FD}"/>
          </ac:spMkLst>
        </pc:spChg>
        <pc:picChg chg="mod">
          <ac:chgData name="규태 김" userId="31d48ecdf4f8cb9b" providerId="LiveId" clId="{724F0F1C-3905-45A1-9FD1-58DC870C9D13}" dt="2025-09-16T17:07:54.739" v="2342" actId="1076"/>
          <ac:picMkLst>
            <pc:docMk/>
            <pc:sldMk cId="3854849038" sldId="279"/>
            <ac:picMk id="2" creationId="{85687C39-7313-416C-488C-FEEF60435815}"/>
          </ac:picMkLst>
        </pc:picChg>
        <pc:picChg chg="add mod">
          <ac:chgData name="규태 김" userId="31d48ecdf4f8cb9b" providerId="LiveId" clId="{724F0F1C-3905-45A1-9FD1-58DC870C9D13}" dt="2025-09-16T17:09:53.747" v="2356"/>
          <ac:picMkLst>
            <pc:docMk/>
            <pc:sldMk cId="3854849038" sldId="279"/>
            <ac:picMk id="7" creationId="{9EA4E70A-3DE2-6664-7548-D9FAC2063E57}"/>
          </ac:picMkLst>
        </pc:picChg>
      </pc:sldChg>
      <pc:sldChg chg="modSp add mod">
        <pc:chgData name="규태 김" userId="31d48ecdf4f8cb9b" providerId="LiveId" clId="{724F0F1C-3905-45A1-9FD1-58DC870C9D13}" dt="2025-09-16T17:20:13.567" v="2491"/>
        <pc:sldMkLst>
          <pc:docMk/>
          <pc:sldMk cId="2469229032" sldId="280"/>
        </pc:sldMkLst>
        <pc:spChg chg="mod">
          <ac:chgData name="규태 김" userId="31d48ecdf4f8cb9b" providerId="LiveId" clId="{724F0F1C-3905-45A1-9FD1-58DC870C9D13}" dt="2025-09-16T17:17:12.028" v="2441" actId="1036"/>
          <ac:spMkLst>
            <pc:docMk/>
            <pc:sldMk cId="2469229032" sldId="280"/>
            <ac:spMk id="9" creationId="{EBB01622-4EA5-57C6-67BB-AFAE57CBF39E}"/>
          </ac:spMkLst>
        </pc:spChg>
        <pc:spChg chg="mod">
          <ac:chgData name="규태 김" userId="31d48ecdf4f8cb9b" providerId="LiveId" clId="{724F0F1C-3905-45A1-9FD1-58DC870C9D13}" dt="2025-09-16T17:15:37.939" v="2435" actId="20577"/>
          <ac:spMkLst>
            <pc:docMk/>
            <pc:sldMk cId="2469229032" sldId="280"/>
            <ac:spMk id="13" creationId="{59B6A3EE-07EE-8037-F8CD-1626892AEC40}"/>
          </ac:spMkLst>
        </pc:spChg>
        <pc:spChg chg="mod">
          <ac:chgData name="규태 김" userId="31d48ecdf4f8cb9b" providerId="LiveId" clId="{724F0F1C-3905-45A1-9FD1-58DC870C9D13}" dt="2025-09-16T17:11:54.955" v="2370" actId="20577"/>
          <ac:spMkLst>
            <pc:docMk/>
            <pc:sldMk cId="2469229032" sldId="280"/>
            <ac:spMk id="14" creationId="{49A238DC-095F-4629-F4EA-8D25986B1B66}"/>
          </ac:spMkLst>
        </pc:spChg>
        <pc:spChg chg="mod">
          <ac:chgData name="규태 김" userId="31d48ecdf4f8cb9b" providerId="LiveId" clId="{724F0F1C-3905-45A1-9FD1-58DC870C9D13}" dt="2025-09-16T17:17:53.255" v="2448"/>
          <ac:spMkLst>
            <pc:docMk/>
            <pc:sldMk cId="2469229032" sldId="280"/>
            <ac:spMk id="16" creationId="{89B68A17-968F-3A8E-A3CE-618F95FA2E3C}"/>
          </ac:spMkLst>
        </pc:spChg>
        <pc:spChg chg="mod">
          <ac:chgData name="규태 김" userId="31d48ecdf4f8cb9b" providerId="LiveId" clId="{724F0F1C-3905-45A1-9FD1-58DC870C9D13}" dt="2025-09-16T17:09:22.618" v="2354" actId="1038"/>
          <ac:spMkLst>
            <pc:docMk/>
            <pc:sldMk cId="2469229032" sldId="280"/>
            <ac:spMk id="18" creationId="{E4B46EFD-C4C8-B843-69A7-1D52E0CCE629}"/>
          </ac:spMkLst>
        </pc:spChg>
        <pc:spChg chg="mod">
          <ac:chgData name="규태 김" userId="31d48ecdf4f8cb9b" providerId="LiveId" clId="{724F0F1C-3905-45A1-9FD1-58DC870C9D13}" dt="2025-09-16T17:17:28.630" v="2446" actId="1036"/>
          <ac:spMkLst>
            <pc:docMk/>
            <pc:sldMk cId="2469229032" sldId="280"/>
            <ac:spMk id="21" creationId="{43390E80-BBDB-0BCC-2DC9-2D0915227DC2}"/>
          </ac:spMkLst>
        </pc:spChg>
        <pc:spChg chg="mod">
          <ac:chgData name="규태 김" userId="31d48ecdf4f8cb9b" providerId="LiveId" clId="{724F0F1C-3905-45A1-9FD1-58DC870C9D13}" dt="2025-09-16T17:20:13.567" v="2491"/>
          <ac:spMkLst>
            <pc:docMk/>
            <pc:sldMk cId="2469229032" sldId="280"/>
            <ac:spMk id="27" creationId="{F6474C6C-C6C5-3B41-3B04-13F381EA1F9C}"/>
          </ac:spMkLst>
        </pc:spChg>
        <pc:picChg chg="mod">
          <ac:chgData name="규태 김" userId="31d48ecdf4f8cb9b" providerId="LiveId" clId="{724F0F1C-3905-45A1-9FD1-58DC870C9D13}" dt="2025-09-16T17:14:13.671" v="2405" actId="14100"/>
          <ac:picMkLst>
            <pc:docMk/>
            <pc:sldMk cId="2469229032" sldId="280"/>
            <ac:picMk id="6" creationId="{F68DE6BF-119A-843C-01BC-202412C9AE56}"/>
          </ac:picMkLst>
        </pc:picChg>
      </pc:sldChg>
      <pc:sldChg chg="add del setBg">
        <pc:chgData name="규태 김" userId="31d48ecdf4f8cb9b" providerId="LiveId" clId="{724F0F1C-3905-45A1-9FD1-58DC870C9D13}" dt="2025-09-16T16:59:01.764" v="2228"/>
        <pc:sldMkLst>
          <pc:docMk/>
          <pc:sldMk cId="3287041729" sldId="280"/>
        </pc:sldMkLst>
      </pc:sldChg>
      <pc:sldChg chg="modSp add mod">
        <pc:chgData name="규태 김" userId="31d48ecdf4f8cb9b" providerId="LiveId" clId="{724F0F1C-3905-45A1-9FD1-58DC870C9D13}" dt="2025-09-16T17:21:26.576" v="2512"/>
        <pc:sldMkLst>
          <pc:docMk/>
          <pc:sldMk cId="3906849778" sldId="281"/>
        </pc:sldMkLst>
        <pc:spChg chg="mod">
          <ac:chgData name="규태 김" userId="31d48ecdf4f8cb9b" providerId="LiveId" clId="{724F0F1C-3905-45A1-9FD1-58DC870C9D13}" dt="2025-09-16T17:19:16.902" v="2462" actId="20577"/>
          <ac:spMkLst>
            <pc:docMk/>
            <pc:sldMk cId="3906849778" sldId="281"/>
            <ac:spMk id="9" creationId="{A6671D03-9250-AE1A-D738-2516CAD47B4B}"/>
          </ac:spMkLst>
        </pc:spChg>
        <pc:spChg chg="mod">
          <ac:chgData name="규태 김" userId="31d48ecdf4f8cb9b" providerId="LiveId" clId="{724F0F1C-3905-45A1-9FD1-58DC870C9D13}" dt="2025-09-16T17:18:50.890" v="2453"/>
          <ac:spMkLst>
            <pc:docMk/>
            <pc:sldMk cId="3906849778" sldId="281"/>
            <ac:spMk id="13" creationId="{8B0528F4-EAA0-8870-3DEA-D0D8202219AB}"/>
          </ac:spMkLst>
        </pc:spChg>
        <pc:spChg chg="mod">
          <ac:chgData name="규태 김" userId="31d48ecdf4f8cb9b" providerId="LiveId" clId="{724F0F1C-3905-45A1-9FD1-58DC870C9D13}" dt="2025-09-16T17:20:40.835" v="2506" actId="20577"/>
          <ac:spMkLst>
            <pc:docMk/>
            <pc:sldMk cId="3906849778" sldId="281"/>
            <ac:spMk id="14" creationId="{09A2FF48-0046-CA3D-64D3-CB8D36902534}"/>
          </ac:spMkLst>
        </pc:spChg>
        <pc:spChg chg="mod">
          <ac:chgData name="규태 김" userId="31d48ecdf4f8cb9b" providerId="LiveId" clId="{724F0F1C-3905-45A1-9FD1-58DC870C9D13}" dt="2025-09-16T17:20:30.009" v="2500" actId="20577"/>
          <ac:spMkLst>
            <pc:docMk/>
            <pc:sldMk cId="3906849778" sldId="281"/>
            <ac:spMk id="15" creationId="{52C70D37-8F92-1231-B63B-28502AC5DA79}"/>
          </ac:spMkLst>
        </pc:spChg>
        <pc:spChg chg="mod">
          <ac:chgData name="규태 김" userId="31d48ecdf4f8cb9b" providerId="LiveId" clId="{724F0F1C-3905-45A1-9FD1-58DC870C9D13}" dt="2025-09-16T17:21:26.576" v="2512"/>
          <ac:spMkLst>
            <pc:docMk/>
            <pc:sldMk cId="3906849778" sldId="281"/>
            <ac:spMk id="16" creationId="{61115D36-3314-7F65-C39F-15AC60BA3A65}"/>
          </ac:spMkLst>
        </pc:spChg>
        <pc:spChg chg="mod">
          <ac:chgData name="규태 김" userId="31d48ecdf4f8cb9b" providerId="LiveId" clId="{724F0F1C-3905-45A1-9FD1-58DC870C9D13}" dt="2025-09-16T17:18:31.307" v="2451" actId="20577"/>
          <ac:spMkLst>
            <pc:docMk/>
            <pc:sldMk cId="3906849778" sldId="281"/>
            <ac:spMk id="18" creationId="{35882719-A927-2F72-8ABA-A418C0B3FA1C}"/>
          </ac:spMkLst>
        </pc:spChg>
        <pc:spChg chg="mod">
          <ac:chgData name="규태 김" userId="31d48ecdf4f8cb9b" providerId="LiveId" clId="{724F0F1C-3905-45A1-9FD1-58DC870C9D13}" dt="2025-09-16T17:19:55.912" v="2470" actId="1036"/>
          <ac:spMkLst>
            <pc:docMk/>
            <pc:sldMk cId="3906849778" sldId="281"/>
            <ac:spMk id="21" creationId="{AE59B348-2F37-2BAC-8F55-A1D73B7E37CB}"/>
          </ac:spMkLst>
        </pc:spChg>
        <pc:spChg chg="mod">
          <ac:chgData name="규태 김" userId="31d48ecdf4f8cb9b" providerId="LiveId" clId="{724F0F1C-3905-45A1-9FD1-58DC870C9D13}" dt="2025-09-16T17:20:18.266" v="2498"/>
          <ac:spMkLst>
            <pc:docMk/>
            <pc:sldMk cId="3906849778" sldId="281"/>
            <ac:spMk id="27" creationId="{1C633238-A6C8-E3CD-53AE-C9F59815FCEE}"/>
          </ac:spMkLst>
        </pc:spChg>
      </pc:sldChg>
      <pc:sldChg chg="add del setBg">
        <pc:chgData name="규태 김" userId="31d48ecdf4f8cb9b" providerId="LiveId" clId="{724F0F1C-3905-45A1-9FD1-58DC870C9D13}" dt="2025-09-16T16:59:03.068" v="2231"/>
        <pc:sldMkLst>
          <pc:docMk/>
          <pc:sldMk cId="4121235665" sldId="281"/>
        </pc:sldMkLst>
      </pc:sldChg>
      <pc:sldChg chg="add del setBg">
        <pc:chgData name="규태 김" userId="31d48ecdf4f8cb9b" providerId="LiveId" clId="{724F0F1C-3905-45A1-9FD1-58DC870C9D13}" dt="2025-09-16T16:59:04.383" v="2234"/>
        <pc:sldMkLst>
          <pc:docMk/>
          <pc:sldMk cId="1017657285" sldId="282"/>
        </pc:sldMkLst>
      </pc:sldChg>
      <pc:sldChg chg="modSp add mod">
        <pc:chgData name="규태 김" userId="31d48ecdf4f8cb9b" providerId="LiveId" clId="{724F0F1C-3905-45A1-9FD1-58DC870C9D13}" dt="2025-09-16T17:25:21.038" v="2542"/>
        <pc:sldMkLst>
          <pc:docMk/>
          <pc:sldMk cId="2433134542" sldId="282"/>
        </pc:sldMkLst>
        <pc:spChg chg="mod">
          <ac:chgData name="규태 김" userId="31d48ecdf4f8cb9b" providerId="LiveId" clId="{724F0F1C-3905-45A1-9FD1-58DC870C9D13}" dt="2025-09-16T17:24:30.566" v="2538" actId="20577"/>
          <ac:spMkLst>
            <pc:docMk/>
            <pc:sldMk cId="2433134542" sldId="282"/>
            <ac:spMk id="9" creationId="{948E2043-D480-6E6A-FD5A-B67FD9C5840B}"/>
          </ac:spMkLst>
        </pc:spChg>
        <pc:spChg chg="mod">
          <ac:chgData name="규태 김" userId="31d48ecdf4f8cb9b" providerId="LiveId" clId="{724F0F1C-3905-45A1-9FD1-58DC870C9D13}" dt="2025-09-16T17:23:59.341" v="2528" actId="20577"/>
          <ac:spMkLst>
            <pc:docMk/>
            <pc:sldMk cId="2433134542" sldId="282"/>
            <ac:spMk id="13" creationId="{5A9D5CBC-AEFF-DEFB-2FCB-439F8AE93CCA}"/>
          </ac:spMkLst>
        </pc:spChg>
        <pc:spChg chg="mod">
          <ac:chgData name="규태 김" userId="31d48ecdf4f8cb9b" providerId="LiveId" clId="{724F0F1C-3905-45A1-9FD1-58DC870C9D13}" dt="2025-09-16T17:23:33.692" v="2525" actId="20577"/>
          <ac:spMkLst>
            <pc:docMk/>
            <pc:sldMk cId="2433134542" sldId="282"/>
            <ac:spMk id="14" creationId="{BCD6AEFC-43EB-5A9E-D2A8-7E2716FC75CE}"/>
          </ac:spMkLst>
        </pc:spChg>
        <pc:spChg chg="mod">
          <ac:chgData name="규태 김" userId="31d48ecdf4f8cb9b" providerId="LiveId" clId="{724F0F1C-3905-45A1-9FD1-58DC870C9D13}" dt="2025-09-16T17:25:21.038" v="2542"/>
          <ac:spMkLst>
            <pc:docMk/>
            <pc:sldMk cId="2433134542" sldId="282"/>
            <ac:spMk id="16" creationId="{A34C6D03-0388-6674-4089-9536F84DBFBA}"/>
          </ac:spMkLst>
        </pc:spChg>
        <pc:spChg chg="mod">
          <ac:chgData name="규태 김" userId="31d48ecdf4f8cb9b" providerId="LiveId" clId="{724F0F1C-3905-45A1-9FD1-58DC870C9D13}" dt="2025-09-16T17:23:09.705" v="2519" actId="1037"/>
          <ac:spMkLst>
            <pc:docMk/>
            <pc:sldMk cId="2433134542" sldId="282"/>
            <ac:spMk id="18" creationId="{2240BF10-5C73-C0B3-DDE9-2C2892C07672}"/>
          </ac:spMkLst>
        </pc:spChg>
        <pc:spChg chg="mod">
          <ac:chgData name="규태 김" userId="31d48ecdf4f8cb9b" providerId="LiveId" clId="{724F0F1C-3905-45A1-9FD1-58DC870C9D13}" dt="2025-09-16T17:24:56.088" v="2540"/>
          <ac:spMkLst>
            <pc:docMk/>
            <pc:sldMk cId="2433134542" sldId="282"/>
            <ac:spMk id="21" creationId="{BF6D26A1-EC5D-AC5A-1656-8EAB4F8620A4}"/>
          </ac:spMkLst>
        </pc:spChg>
      </pc:sldChg>
      <pc:sldChg chg="add del">
        <pc:chgData name="규태 김" userId="31d48ecdf4f8cb9b" providerId="LiveId" clId="{724F0F1C-3905-45A1-9FD1-58DC870C9D13}" dt="2025-09-16T17:20:51.450" v="2507" actId="47"/>
        <pc:sldMkLst>
          <pc:docMk/>
          <pc:sldMk cId="3783196878" sldId="282"/>
        </pc:sldMkLst>
      </pc:sldChg>
      <pc:sldChg chg="add del setBg">
        <pc:chgData name="규태 김" userId="31d48ecdf4f8cb9b" providerId="LiveId" clId="{724F0F1C-3905-45A1-9FD1-58DC870C9D13}" dt="2025-09-16T16:59:05.963" v="2237"/>
        <pc:sldMkLst>
          <pc:docMk/>
          <pc:sldMk cId="1813214059" sldId="283"/>
        </pc:sldMkLst>
      </pc:sldChg>
      <pc:sldChg chg="add del">
        <pc:chgData name="규태 김" userId="31d48ecdf4f8cb9b" providerId="LiveId" clId="{724F0F1C-3905-45A1-9FD1-58DC870C9D13}" dt="2025-09-16T17:20:52.119" v="2508" actId="47"/>
        <pc:sldMkLst>
          <pc:docMk/>
          <pc:sldMk cId="3265945847" sldId="283"/>
        </pc:sldMkLst>
      </pc:sldChg>
      <pc:sldChg chg="addSp delSp modSp add mod">
        <pc:chgData name="규태 김" userId="31d48ecdf4f8cb9b" providerId="LiveId" clId="{724F0F1C-3905-45A1-9FD1-58DC870C9D13}" dt="2025-09-18T12:27:28.030" v="3974" actId="21"/>
        <pc:sldMkLst>
          <pc:docMk/>
          <pc:sldMk cId="3911499223" sldId="283"/>
        </pc:sldMkLst>
        <pc:spChg chg="mod">
          <ac:chgData name="규태 김" userId="31d48ecdf4f8cb9b" providerId="LiveId" clId="{724F0F1C-3905-45A1-9FD1-58DC870C9D13}" dt="2025-09-16T17:27:03.827" v="2570" actId="20577"/>
          <ac:spMkLst>
            <pc:docMk/>
            <pc:sldMk cId="3911499223" sldId="283"/>
            <ac:spMk id="9" creationId="{0FBE61F7-2416-18ED-8556-1330E88E708B}"/>
          </ac:spMkLst>
        </pc:spChg>
        <pc:spChg chg="mod">
          <ac:chgData name="규태 김" userId="31d48ecdf4f8cb9b" providerId="LiveId" clId="{724F0F1C-3905-45A1-9FD1-58DC870C9D13}" dt="2025-09-16T17:27:21.538" v="2578" actId="20577"/>
          <ac:spMkLst>
            <pc:docMk/>
            <pc:sldMk cId="3911499223" sldId="283"/>
            <ac:spMk id="14" creationId="{F09CC052-FCA5-F49C-BD8D-3BF5CD051ED3}"/>
          </ac:spMkLst>
        </pc:spChg>
        <pc:spChg chg="mod">
          <ac:chgData name="규태 김" userId="31d48ecdf4f8cb9b" providerId="LiveId" clId="{724F0F1C-3905-45A1-9FD1-58DC870C9D13}" dt="2025-09-16T17:27:15.197" v="2572" actId="20577"/>
          <ac:spMkLst>
            <pc:docMk/>
            <pc:sldMk cId="3911499223" sldId="283"/>
            <ac:spMk id="15" creationId="{77D70422-FE63-1B41-8587-DAFBA66E4661}"/>
          </ac:spMkLst>
        </pc:spChg>
        <pc:spChg chg="mod">
          <ac:chgData name="규태 김" userId="31d48ecdf4f8cb9b" providerId="LiveId" clId="{724F0F1C-3905-45A1-9FD1-58DC870C9D13}" dt="2025-09-16T17:26:08.035" v="2549" actId="1037"/>
          <ac:spMkLst>
            <pc:docMk/>
            <pc:sldMk cId="3911499223" sldId="283"/>
            <ac:spMk id="18" creationId="{0E1D0830-C116-B3C2-75C0-7EED82BB6C19}"/>
          </ac:spMkLst>
        </pc:spChg>
        <pc:picChg chg="add del mod">
          <ac:chgData name="규태 김" userId="31d48ecdf4f8cb9b" providerId="LiveId" clId="{724F0F1C-3905-45A1-9FD1-58DC870C9D13}" dt="2025-09-18T12:27:28.030" v="3974" actId="21"/>
          <ac:picMkLst>
            <pc:docMk/>
            <pc:sldMk cId="3911499223" sldId="283"/>
            <ac:picMk id="8" creationId="{C496FD97-B45A-7B14-46EC-D2F8D124A4A9}"/>
          </ac:picMkLst>
        </pc:picChg>
      </pc:sldChg>
      <pc:sldChg chg="add del setBg">
        <pc:chgData name="규태 김" userId="31d48ecdf4f8cb9b" providerId="LiveId" clId="{724F0F1C-3905-45A1-9FD1-58DC870C9D13}" dt="2025-09-16T16:59:07.366" v="2240"/>
        <pc:sldMkLst>
          <pc:docMk/>
          <pc:sldMk cId="950207093" sldId="284"/>
        </pc:sldMkLst>
      </pc:sldChg>
      <pc:sldChg chg="addSp delSp modSp add mod">
        <pc:chgData name="규태 김" userId="31d48ecdf4f8cb9b" providerId="LiveId" clId="{724F0F1C-3905-45A1-9FD1-58DC870C9D13}" dt="2025-09-18T12:56:20.881" v="4105" actId="21"/>
        <pc:sldMkLst>
          <pc:docMk/>
          <pc:sldMk cId="1261155874" sldId="284"/>
        </pc:sldMkLst>
        <pc:spChg chg="mod">
          <ac:chgData name="규태 김" userId="31d48ecdf4f8cb9b" providerId="LiveId" clId="{724F0F1C-3905-45A1-9FD1-58DC870C9D13}" dt="2025-09-16T17:30:32.696" v="2623" actId="20577"/>
          <ac:spMkLst>
            <pc:docMk/>
            <pc:sldMk cId="1261155874" sldId="284"/>
            <ac:spMk id="9" creationId="{E53C1C14-4EF0-576A-A15D-23A8FD0A46B1}"/>
          </ac:spMkLst>
        </pc:spChg>
        <pc:spChg chg="mod">
          <ac:chgData name="규태 김" userId="31d48ecdf4f8cb9b" providerId="LiveId" clId="{724F0F1C-3905-45A1-9FD1-58DC870C9D13}" dt="2025-09-16T17:29:59.638" v="2614" actId="14100"/>
          <ac:spMkLst>
            <pc:docMk/>
            <pc:sldMk cId="1261155874" sldId="284"/>
            <ac:spMk id="13" creationId="{10274FE6-DC27-B50B-0039-7B17BDF0E469}"/>
          </ac:spMkLst>
        </pc:spChg>
        <pc:spChg chg="mod">
          <ac:chgData name="규태 김" userId="31d48ecdf4f8cb9b" providerId="LiveId" clId="{724F0F1C-3905-45A1-9FD1-58DC870C9D13}" dt="2025-09-16T17:29:18.195" v="2610" actId="1038"/>
          <ac:spMkLst>
            <pc:docMk/>
            <pc:sldMk cId="1261155874" sldId="284"/>
            <ac:spMk id="18" creationId="{F05B9D35-F5A6-B99A-1E25-554C96760C5D}"/>
          </ac:spMkLst>
        </pc:spChg>
        <pc:spChg chg="mod">
          <ac:chgData name="규태 김" userId="31d48ecdf4f8cb9b" providerId="LiveId" clId="{724F0F1C-3905-45A1-9FD1-58DC870C9D13}" dt="2025-09-16T17:30:59.762" v="2625"/>
          <ac:spMkLst>
            <pc:docMk/>
            <pc:sldMk cId="1261155874" sldId="284"/>
            <ac:spMk id="21" creationId="{47DAD58D-032B-1ABC-AFDD-9AE5AA1A5BB6}"/>
          </ac:spMkLst>
        </pc:spChg>
        <pc:picChg chg="add del">
          <ac:chgData name="규태 김" userId="31d48ecdf4f8cb9b" providerId="LiveId" clId="{724F0F1C-3905-45A1-9FD1-58DC870C9D13}" dt="2025-09-18T12:56:20.881" v="4105" actId="21"/>
          <ac:picMkLst>
            <pc:docMk/>
            <pc:sldMk cId="1261155874" sldId="284"/>
            <ac:picMk id="8" creationId="{46646538-E21B-0F7F-7636-8274786A00E0}"/>
          </ac:picMkLst>
        </pc:picChg>
        <pc:picChg chg="mod">
          <ac:chgData name="규태 김" userId="31d48ecdf4f8cb9b" providerId="LiveId" clId="{724F0F1C-3905-45A1-9FD1-58DC870C9D13}" dt="2025-09-16T17:29:09.188" v="2608" actId="1038"/>
          <ac:picMkLst>
            <pc:docMk/>
            <pc:sldMk cId="1261155874" sldId="284"/>
            <ac:picMk id="19" creationId="{43859C57-594F-8ADA-2B3F-31E36C569D9D}"/>
          </ac:picMkLst>
        </pc:picChg>
      </pc:sldChg>
      <pc:sldChg chg="add del">
        <pc:chgData name="규태 김" userId="31d48ecdf4f8cb9b" providerId="LiveId" clId="{724F0F1C-3905-45A1-9FD1-58DC870C9D13}" dt="2025-09-16T17:20:52.673" v="2509" actId="47"/>
        <pc:sldMkLst>
          <pc:docMk/>
          <pc:sldMk cId="1652027669" sldId="284"/>
        </pc:sldMkLst>
      </pc:sldChg>
      <pc:sldChg chg="add del setBg">
        <pc:chgData name="규태 김" userId="31d48ecdf4f8cb9b" providerId="LiveId" clId="{724F0F1C-3905-45A1-9FD1-58DC870C9D13}" dt="2025-09-16T17:28:02.237" v="2580"/>
        <pc:sldMkLst>
          <pc:docMk/>
          <pc:sldMk cId="3296389114" sldId="284"/>
        </pc:sldMkLst>
      </pc:sldChg>
      <pc:sldChg chg="add del">
        <pc:chgData name="규태 김" userId="31d48ecdf4f8cb9b" providerId="LiveId" clId="{724F0F1C-3905-45A1-9FD1-58DC870C9D13}" dt="2025-09-16T17:20:53.497" v="2510" actId="47"/>
        <pc:sldMkLst>
          <pc:docMk/>
          <pc:sldMk cId="102792112" sldId="285"/>
        </pc:sldMkLst>
      </pc:sldChg>
      <pc:sldChg chg="add del setBg">
        <pc:chgData name="규태 김" userId="31d48ecdf4f8cb9b" providerId="LiveId" clId="{724F0F1C-3905-45A1-9FD1-58DC870C9D13}" dt="2025-09-16T17:31:28.078" v="2627"/>
        <pc:sldMkLst>
          <pc:docMk/>
          <pc:sldMk cId="233508757" sldId="285"/>
        </pc:sldMkLst>
      </pc:sldChg>
      <pc:sldChg chg="add del setBg">
        <pc:chgData name="규태 김" userId="31d48ecdf4f8cb9b" providerId="LiveId" clId="{724F0F1C-3905-45A1-9FD1-58DC870C9D13}" dt="2025-09-16T16:59:25.665" v="2243"/>
        <pc:sldMkLst>
          <pc:docMk/>
          <pc:sldMk cId="594665813" sldId="285"/>
        </pc:sldMkLst>
      </pc:sldChg>
      <pc:sldChg chg="addSp delSp modSp add mod">
        <pc:chgData name="규태 김" userId="31d48ecdf4f8cb9b" providerId="LiveId" clId="{724F0F1C-3905-45A1-9FD1-58DC870C9D13}" dt="2025-09-18T13:26:50.011" v="4369" actId="21"/>
        <pc:sldMkLst>
          <pc:docMk/>
          <pc:sldMk cId="2309255265" sldId="285"/>
        </pc:sldMkLst>
        <pc:spChg chg="mod">
          <ac:chgData name="규태 김" userId="31d48ecdf4f8cb9b" providerId="LiveId" clId="{724F0F1C-3905-45A1-9FD1-58DC870C9D13}" dt="2025-09-16T17:37:32.535" v="2685" actId="20577"/>
          <ac:spMkLst>
            <pc:docMk/>
            <pc:sldMk cId="2309255265" sldId="285"/>
            <ac:spMk id="9" creationId="{C064D58E-E2D6-2B08-AD24-7FA05254B48A}"/>
          </ac:spMkLst>
        </pc:spChg>
        <pc:spChg chg="mod">
          <ac:chgData name="규태 김" userId="31d48ecdf4f8cb9b" providerId="LiveId" clId="{724F0F1C-3905-45A1-9FD1-58DC870C9D13}" dt="2025-09-16T17:36:55.460" v="2680" actId="20577"/>
          <ac:spMkLst>
            <pc:docMk/>
            <pc:sldMk cId="2309255265" sldId="285"/>
            <ac:spMk id="13" creationId="{5A9B2B9B-81FA-A1A9-D08D-C831478FE398}"/>
          </ac:spMkLst>
        </pc:spChg>
        <pc:spChg chg="mod">
          <ac:chgData name="규태 김" userId="31d48ecdf4f8cb9b" providerId="LiveId" clId="{724F0F1C-3905-45A1-9FD1-58DC870C9D13}" dt="2025-09-16T17:32:26.435" v="2654" actId="20577"/>
          <ac:spMkLst>
            <pc:docMk/>
            <pc:sldMk cId="2309255265" sldId="285"/>
            <ac:spMk id="14" creationId="{FB6905BB-09E2-8AB4-8584-245BDEC9ADFC}"/>
          </ac:spMkLst>
        </pc:spChg>
        <pc:spChg chg="mod">
          <ac:chgData name="규태 김" userId="31d48ecdf4f8cb9b" providerId="LiveId" clId="{724F0F1C-3905-45A1-9FD1-58DC870C9D13}" dt="2025-09-16T17:32:21.868" v="2652" actId="20577"/>
          <ac:spMkLst>
            <pc:docMk/>
            <pc:sldMk cId="2309255265" sldId="285"/>
            <ac:spMk id="15" creationId="{50FAE088-B323-F214-B24A-10C32A9ED00B}"/>
          </ac:spMkLst>
        </pc:spChg>
        <pc:spChg chg="mod">
          <ac:chgData name="규태 김" userId="31d48ecdf4f8cb9b" providerId="LiveId" clId="{724F0F1C-3905-45A1-9FD1-58DC870C9D13}" dt="2025-09-16T17:34:01.691" v="2674"/>
          <ac:spMkLst>
            <pc:docMk/>
            <pc:sldMk cId="2309255265" sldId="285"/>
            <ac:spMk id="16" creationId="{1365AB68-7F67-6A92-B2CD-8F4F53C060B2}"/>
          </ac:spMkLst>
        </pc:spChg>
        <pc:spChg chg="mod">
          <ac:chgData name="규태 김" userId="31d48ecdf4f8cb9b" providerId="LiveId" clId="{724F0F1C-3905-45A1-9FD1-58DC870C9D13}" dt="2025-09-16T17:32:08.108" v="2648" actId="1076"/>
          <ac:spMkLst>
            <pc:docMk/>
            <pc:sldMk cId="2309255265" sldId="285"/>
            <ac:spMk id="18" creationId="{C3C06DF4-BE52-9C3D-7FC1-1913A8E712EC}"/>
          </ac:spMkLst>
        </pc:spChg>
        <pc:spChg chg="mod">
          <ac:chgData name="규태 김" userId="31d48ecdf4f8cb9b" providerId="LiveId" clId="{724F0F1C-3905-45A1-9FD1-58DC870C9D13}" dt="2025-09-16T17:33:24.649" v="2672"/>
          <ac:spMkLst>
            <pc:docMk/>
            <pc:sldMk cId="2309255265" sldId="285"/>
            <ac:spMk id="21" creationId="{9253E96B-7313-0A4B-95A3-88254A32BCA6}"/>
          </ac:spMkLst>
        </pc:spChg>
        <pc:picChg chg="add del">
          <ac:chgData name="규태 김" userId="31d48ecdf4f8cb9b" providerId="LiveId" clId="{724F0F1C-3905-45A1-9FD1-58DC870C9D13}" dt="2025-09-18T13:26:44.541" v="4367" actId="21"/>
          <ac:picMkLst>
            <pc:docMk/>
            <pc:sldMk cId="2309255265" sldId="285"/>
            <ac:picMk id="8" creationId="{987A5403-3A59-9163-9F04-71CF956ACE1C}"/>
          </ac:picMkLst>
        </pc:picChg>
        <pc:picChg chg="add del mod">
          <ac:chgData name="규태 김" userId="31d48ecdf4f8cb9b" providerId="LiveId" clId="{724F0F1C-3905-45A1-9FD1-58DC870C9D13}" dt="2025-09-18T13:26:50.011" v="4369" actId="21"/>
          <ac:picMkLst>
            <pc:docMk/>
            <pc:sldMk cId="2309255265" sldId="285"/>
            <ac:picMk id="11" creationId="{E22F1D8B-97EB-65D2-BFC6-57BE1BA78DB0}"/>
          </ac:picMkLst>
        </pc:picChg>
        <pc:picChg chg="add del mod">
          <ac:chgData name="규태 김" userId="31d48ecdf4f8cb9b" providerId="LiveId" clId="{724F0F1C-3905-45A1-9FD1-58DC870C9D13}" dt="2025-09-18T13:18:46.559" v="4263" actId="21"/>
          <ac:picMkLst>
            <pc:docMk/>
            <pc:sldMk cId="2309255265" sldId="285"/>
            <ac:picMk id="24" creationId="{8B0E96EC-F01F-1D37-0CF6-F38824ED5886}"/>
          </ac:picMkLst>
        </pc:picChg>
      </pc:sldChg>
      <pc:sldChg chg="add del setBg">
        <pc:chgData name="규태 김" userId="31d48ecdf4f8cb9b" providerId="LiveId" clId="{724F0F1C-3905-45A1-9FD1-58DC870C9D13}" dt="2025-09-17T06:18:16.707" v="2698"/>
        <pc:sldMkLst>
          <pc:docMk/>
          <pc:sldMk cId="3028325777" sldId="286"/>
        </pc:sldMkLst>
      </pc:sldChg>
      <pc:sldChg chg="addSp delSp modSp add mod">
        <pc:chgData name="규태 김" userId="31d48ecdf4f8cb9b" providerId="LiveId" clId="{724F0F1C-3905-45A1-9FD1-58DC870C9D13}" dt="2025-09-19T03:06:22.756" v="4484" actId="732"/>
        <pc:sldMkLst>
          <pc:docMk/>
          <pc:sldMk cId="3368274789" sldId="286"/>
        </pc:sldMkLst>
        <pc:picChg chg="add mod modCrop">
          <ac:chgData name="규태 김" userId="31d48ecdf4f8cb9b" providerId="LiveId" clId="{724F0F1C-3905-45A1-9FD1-58DC870C9D13}" dt="2025-09-17T06:48:05.356" v="2781" actId="1076"/>
          <ac:picMkLst>
            <pc:docMk/>
            <pc:sldMk cId="3368274789" sldId="286"/>
            <ac:picMk id="8" creationId="{E1AD181A-3BBE-1B29-CD07-08784765545F}"/>
          </ac:picMkLst>
        </pc:picChg>
        <pc:picChg chg="add mod modCrop">
          <ac:chgData name="규태 김" userId="31d48ecdf4f8cb9b" providerId="LiveId" clId="{724F0F1C-3905-45A1-9FD1-58DC870C9D13}" dt="2025-09-19T03:06:22.756" v="4484" actId="732"/>
          <ac:picMkLst>
            <pc:docMk/>
            <pc:sldMk cId="3368274789" sldId="286"/>
            <ac:picMk id="9" creationId="{3B95E024-81FB-57E7-A5C3-93DE3AF68873}"/>
          </ac:picMkLst>
        </pc:picChg>
        <pc:picChg chg="add del mod modCrop">
          <ac:chgData name="규태 김" userId="31d48ecdf4f8cb9b" providerId="LiveId" clId="{724F0F1C-3905-45A1-9FD1-58DC870C9D13}" dt="2025-09-17T06:44:21.757" v="2765" actId="14100"/>
          <ac:picMkLst>
            <pc:docMk/>
            <pc:sldMk cId="3368274789" sldId="286"/>
            <ac:picMk id="10" creationId="{FA9F73F8-7A7A-BC24-873D-65318607D833}"/>
          </ac:picMkLst>
        </pc:picChg>
        <pc:picChg chg="mod">
          <ac:chgData name="규태 김" userId="31d48ecdf4f8cb9b" providerId="LiveId" clId="{724F0F1C-3905-45A1-9FD1-58DC870C9D13}" dt="2025-09-17T06:43:44.727" v="2762" actId="1037"/>
          <ac:picMkLst>
            <pc:docMk/>
            <pc:sldMk cId="3368274789" sldId="286"/>
            <ac:picMk id="61" creationId="{9590B4DA-BFB0-0B35-3B5D-C040B7D9A0DE}"/>
          </ac:picMkLst>
        </pc:picChg>
        <pc:picChg chg="mod">
          <ac:chgData name="규태 김" userId="31d48ecdf4f8cb9b" providerId="LiveId" clId="{724F0F1C-3905-45A1-9FD1-58DC870C9D13}" dt="2025-09-17T06:43:44.727" v="2762" actId="1037"/>
          <ac:picMkLst>
            <pc:docMk/>
            <pc:sldMk cId="3368274789" sldId="286"/>
            <ac:picMk id="62" creationId="{95653988-4868-91A7-5D5B-321D74462B38}"/>
          </ac:picMkLst>
        </pc:picChg>
        <pc:picChg chg="mod">
          <ac:chgData name="규태 김" userId="31d48ecdf4f8cb9b" providerId="LiveId" clId="{724F0F1C-3905-45A1-9FD1-58DC870C9D13}" dt="2025-09-17T06:44:26.718" v="2766" actId="1035"/>
          <ac:picMkLst>
            <pc:docMk/>
            <pc:sldMk cId="3368274789" sldId="286"/>
            <ac:picMk id="63" creationId="{F7AFB55D-EB64-5D2F-076E-9604D94ED0D6}"/>
          </ac:picMkLst>
        </pc:picChg>
        <pc:picChg chg="mod">
          <ac:chgData name="규태 김" userId="31d48ecdf4f8cb9b" providerId="LiveId" clId="{724F0F1C-3905-45A1-9FD1-58DC870C9D13}" dt="2025-09-17T06:44:36.648" v="2767" actId="1035"/>
          <ac:picMkLst>
            <pc:docMk/>
            <pc:sldMk cId="3368274789" sldId="286"/>
            <ac:picMk id="64" creationId="{5B42A6E2-E390-8A7A-8FFE-A03C804AB66A}"/>
          </ac:picMkLst>
        </pc:picChg>
        <pc:picChg chg="mod">
          <ac:chgData name="규태 김" userId="31d48ecdf4f8cb9b" providerId="LiveId" clId="{724F0F1C-3905-45A1-9FD1-58DC870C9D13}" dt="2025-09-17T06:44:36.648" v="2767" actId="1035"/>
          <ac:picMkLst>
            <pc:docMk/>
            <pc:sldMk cId="3368274789" sldId="286"/>
            <ac:picMk id="65" creationId="{6F5B064B-0911-A17B-A070-4F84A2104901}"/>
          </ac:picMkLst>
        </pc:picChg>
        <pc:picChg chg="mod">
          <ac:chgData name="규태 김" userId="31d48ecdf4f8cb9b" providerId="LiveId" clId="{724F0F1C-3905-45A1-9FD1-58DC870C9D13}" dt="2025-09-17T06:44:36.648" v="2767" actId="1035"/>
          <ac:picMkLst>
            <pc:docMk/>
            <pc:sldMk cId="3368274789" sldId="286"/>
            <ac:picMk id="66" creationId="{03B3088B-E9AB-F7CD-6716-E7EAD46A9826}"/>
          </ac:picMkLst>
        </pc:picChg>
      </pc:sldChg>
      <pc:sldChg chg="delSp modSp add del mod">
        <pc:chgData name="규태 김" userId="31d48ecdf4f8cb9b" providerId="LiveId" clId="{724F0F1C-3905-45A1-9FD1-58DC870C9D13}" dt="2025-09-17T06:48:27.438" v="2783" actId="47"/>
        <pc:sldMkLst>
          <pc:docMk/>
          <pc:sldMk cId="205629096" sldId="287"/>
        </pc:sldMkLst>
      </pc:sldChg>
      <pc:sldChg chg="add del setBg">
        <pc:chgData name="규태 김" userId="31d48ecdf4f8cb9b" providerId="LiveId" clId="{724F0F1C-3905-45A1-9FD1-58DC870C9D13}" dt="2025-09-17T06:46:47.722" v="2769"/>
        <pc:sldMkLst>
          <pc:docMk/>
          <pc:sldMk cId="515243078" sldId="287"/>
        </pc:sldMkLst>
      </pc:sldChg>
      <pc:sldChg chg="add del setBg">
        <pc:chgData name="규태 김" userId="31d48ecdf4f8cb9b" providerId="LiveId" clId="{724F0F1C-3905-45A1-9FD1-58DC870C9D13}" dt="2025-09-17T06:48:37.677" v="2785"/>
        <pc:sldMkLst>
          <pc:docMk/>
          <pc:sldMk cId="2519927175" sldId="287"/>
        </pc:sldMkLst>
      </pc:sldChg>
      <pc:sldChg chg="addSp delSp modSp add mod">
        <pc:chgData name="규태 김" userId="31d48ecdf4f8cb9b" providerId="LiveId" clId="{724F0F1C-3905-45A1-9FD1-58DC870C9D13}" dt="2025-09-17T06:57:35.159" v="2839" actId="732"/>
        <pc:sldMkLst>
          <pc:docMk/>
          <pc:sldMk cId="3885508729" sldId="287"/>
        </pc:sldMkLst>
        <pc:spChg chg="mod">
          <ac:chgData name="규태 김" userId="31d48ecdf4f8cb9b" providerId="LiveId" clId="{724F0F1C-3905-45A1-9FD1-58DC870C9D13}" dt="2025-09-17T06:48:47.343" v="2788"/>
          <ac:spMkLst>
            <pc:docMk/>
            <pc:sldMk cId="3885508729" sldId="287"/>
            <ac:spMk id="23" creationId="{D598C97B-2E7F-C6CA-657C-9AC16167B73A}"/>
          </ac:spMkLst>
        </pc:spChg>
        <pc:picChg chg="add mod ord modCrop">
          <ac:chgData name="규태 김" userId="31d48ecdf4f8cb9b" providerId="LiveId" clId="{724F0F1C-3905-45A1-9FD1-58DC870C9D13}" dt="2025-09-17T06:50:41.476" v="2807" actId="1076"/>
          <ac:picMkLst>
            <pc:docMk/>
            <pc:sldMk cId="3885508729" sldId="287"/>
            <ac:picMk id="8" creationId="{2AA9EE15-3F32-FFB5-3EB8-86372E80FA10}"/>
          </ac:picMkLst>
        </pc:picChg>
        <pc:picChg chg="add mod modCrop">
          <ac:chgData name="규태 김" userId="31d48ecdf4f8cb9b" providerId="LiveId" clId="{724F0F1C-3905-45A1-9FD1-58DC870C9D13}" dt="2025-09-17T06:54:57.631" v="2823" actId="732"/>
          <ac:picMkLst>
            <pc:docMk/>
            <pc:sldMk cId="3885508729" sldId="287"/>
            <ac:picMk id="12" creationId="{490D8B05-0586-A0C9-0F5D-9614D2A9CE97}"/>
          </ac:picMkLst>
        </pc:picChg>
        <pc:picChg chg="add mod ord modCrop">
          <ac:chgData name="규태 김" userId="31d48ecdf4f8cb9b" providerId="LiveId" clId="{724F0F1C-3905-45A1-9FD1-58DC870C9D13}" dt="2025-09-17T06:57:35.159" v="2839" actId="732"/>
          <ac:picMkLst>
            <pc:docMk/>
            <pc:sldMk cId="3885508729" sldId="287"/>
            <ac:picMk id="14" creationId="{D89B0E03-61F8-0F9A-4952-1BCF7B61D901}"/>
          </ac:picMkLst>
        </pc:picChg>
        <pc:picChg chg="add mod">
          <ac:chgData name="규태 김" userId="31d48ecdf4f8cb9b" providerId="LiveId" clId="{724F0F1C-3905-45A1-9FD1-58DC870C9D13}" dt="2025-09-17T06:57:00.136" v="2834"/>
          <ac:picMkLst>
            <pc:docMk/>
            <pc:sldMk cId="3885508729" sldId="287"/>
            <ac:picMk id="15" creationId="{D399A40D-84A9-B758-5167-E1C3534E4317}"/>
          </ac:picMkLst>
        </pc:picChg>
        <pc:picChg chg="add mod">
          <ac:chgData name="규태 김" userId="31d48ecdf4f8cb9b" providerId="LiveId" clId="{724F0F1C-3905-45A1-9FD1-58DC870C9D13}" dt="2025-09-17T06:57:00.136" v="2834"/>
          <ac:picMkLst>
            <pc:docMk/>
            <pc:sldMk cId="3885508729" sldId="287"/>
            <ac:picMk id="16" creationId="{C3D9248D-05CA-4906-EEA5-1D9EADC08532}"/>
          </ac:picMkLst>
        </pc:picChg>
        <pc:picChg chg="add mod">
          <ac:chgData name="규태 김" userId="31d48ecdf4f8cb9b" providerId="LiveId" clId="{724F0F1C-3905-45A1-9FD1-58DC870C9D13}" dt="2025-09-17T06:57:00.136" v="2834"/>
          <ac:picMkLst>
            <pc:docMk/>
            <pc:sldMk cId="3885508729" sldId="287"/>
            <ac:picMk id="17" creationId="{456D96D0-4DAD-7554-9ABD-CE396A9D1BFA}"/>
          </ac:picMkLst>
        </pc:picChg>
        <pc:picChg chg="add mod">
          <ac:chgData name="규태 김" userId="31d48ecdf4f8cb9b" providerId="LiveId" clId="{724F0F1C-3905-45A1-9FD1-58DC870C9D13}" dt="2025-09-17T06:57:00.136" v="2834"/>
          <ac:picMkLst>
            <pc:docMk/>
            <pc:sldMk cId="3885508729" sldId="287"/>
            <ac:picMk id="18" creationId="{2AFE655F-81DF-78A3-EE4E-0EEB9EA083B9}"/>
          </ac:picMkLst>
        </pc:picChg>
        <pc:picChg chg="add mod">
          <ac:chgData name="규태 김" userId="31d48ecdf4f8cb9b" providerId="LiveId" clId="{724F0F1C-3905-45A1-9FD1-58DC870C9D13}" dt="2025-09-17T06:57:00.136" v="2834"/>
          <ac:picMkLst>
            <pc:docMk/>
            <pc:sldMk cId="3885508729" sldId="287"/>
            <ac:picMk id="19" creationId="{F1604834-FB00-F521-D051-FD6E146FE46A}"/>
          </ac:picMkLst>
        </pc:picChg>
        <pc:picChg chg="add mod">
          <ac:chgData name="규태 김" userId="31d48ecdf4f8cb9b" providerId="LiveId" clId="{724F0F1C-3905-45A1-9FD1-58DC870C9D13}" dt="2025-09-17T06:57:00.136" v="2834"/>
          <ac:picMkLst>
            <pc:docMk/>
            <pc:sldMk cId="3885508729" sldId="287"/>
            <ac:picMk id="20" creationId="{77B53EEC-7364-D59C-75EB-5F0EBA304D36}"/>
          </ac:picMkLst>
        </pc:picChg>
      </pc:sldChg>
      <pc:sldChg chg="addSp delSp modSp add mod">
        <pc:chgData name="규태 김" userId="31d48ecdf4f8cb9b" providerId="LiveId" clId="{724F0F1C-3905-45A1-9FD1-58DC870C9D13}" dt="2025-09-17T07:05:27.218" v="2870" actId="732"/>
        <pc:sldMkLst>
          <pc:docMk/>
          <pc:sldMk cId="699034581" sldId="288"/>
        </pc:sldMkLst>
        <pc:spChg chg="mod">
          <ac:chgData name="규태 김" userId="31d48ecdf4f8cb9b" providerId="LiveId" clId="{724F0F1C-3905-45A1-9FD1-58DC870C9D13}" dt="2025-09-17T07:01:00.228" v="2844"/>
          <ac:spMkLst>
            <pc:docMk/>
            <pc:sldMk cId="699034581" sldId="288"/>
            <ac:spMk id="23" creationId="{D0EB0AA4-4A06-B90E-8097-DFACA0AD3A23}"/>
          </ac:spMkLst>
        </pc:spChg>
        <pc:picChg chg="add mod modCrop">
          <ac:chgData name="규태 김" userId="31d48ecdf4f8cb9b" providerId="LiveId" clId="{724F0F1C-3905-45A1-9FD1-58DC870C9D13}" dt="2025-09-17T07:02:06.201" v="2853" actId="732"/>
          <ac:picMkLst>
            <pc:docMk/>
            <pc:sldMk cId="699034581" sldId="288"/>
            <ac:picMk id="9" creationId="{D01DAA28-58FF-609B-7E16-E191A9F67CD1}"/>
          </ac:picMkLst>
        </pc:picChg>
        <pc:picChg chg="add del mod modCrop">
          <ac:chgData name="규태 김" userId="31d48ecdf4f8cb9b" providerId="LiveId" clId="{724F0F1C-3905-45A1-9FD1-58DC870C9D13}" dt="2025-09-17T07:04:06.243" v="2864" actId="732"/>
          <ac:picMkLst>
            <pc:docMk/>
            <pc:sldMk cId="699034581" sldId="288"/>
            <ac:picMk id="11" creationId="{E59B5EE3-F652-879E-9C81-FE567F499445}"/>
          </ac:picMkLst>
        </pc:picChg>
        <pc:picChg chg="add mod modCrop">
          <ac:chgData name="규태 김" userId="31d48ecdf4f8cb9b" providerId="LiveId" clId="{724F0F1C-3905-45A1-9FD1-58DC870C9D13}" dt="2025-09-17T07:05:27.218" v="2870" actId="732"/>
          <ac:picMkLst>
            <pc:docMk/>
            <pc:sldMk cId="699034581" sldId="288"/>
            <ac:picMk id="21" creationId="{0B59258C-05BF-2B53-1D57-B061BEBACCE6}"/>
          </ac:picMkLst>
        </pc:picChg>
      </pc:sldChg>
      <pc:sldChg chg="add del setBg">
        <pc:chgData name="규태 김" userId="31d48ecdf4f8cb9b" providerId="LiveId" clId="{724F0F1C-3905-45A1-9FD1-58DC870C9D13}" dt="2025-09-17T07:00:48.639" v="2841"/>
        <pc:sldMkLst>
          <pc:docMk/>
          <pc:sldMk cId="4105261762" sldId="288"/>
        </pc:sldMkLst>
      </pc:sldChg>
      <pc:sldChg chg="add del setBg">
        <pc:chgData name="규태 김" userId="31d48ecdf4f8cb9b" providerId="LiveId" clId="{724F0F1C-3905-45A1-9FD1-58DC870C9D13}" dt="2025-09-17T09:34:01.393" v="2872"/>
        <pc:sldMkLst>
          <pc:docMk/>
          <pc:sldMk cId="78897018" sldId="289"/>
        </pc:sldMkLst>
      </pc:sldChg>
      <pc:sldChg chg="addSp delSp modSp add mod">
        <pc:chgData name="규태 김" userId="31d48ecdf4f8cb9b" providerId="LiveId" clId="{724F0F1C-3905-45A1-9FD1-58DC870C9D13}" dt="2025-09-17T09:44:11.399" v="2986" actId="1036"/>
        <pc:sldMkLst>
          <pc:docMk/>
          <pc:sldMk cId="3488427393" sldId="289"/>
        </pc:sldMkLst>
        <pc:spChg chg="mod">
          <ac:chgData name="규태 김" userId="31d48ecdf4f8cb9b" providerId="LiveId" clId="{724F0F1C-3905-45A1-9FD1-58DC870C9D13}" dt="2025-09-17T09:34:31.953" v="2883"/>
          <ac:spMkLst>
            <pc:docMk/>
            <pc:sldMk cId="3488427393" sldId="289"/>
            <ac:spMk id="23" creationId="{5012707B-C358-E22B-759D-E88FAFA1B159}"/>
          </ac:spMkLst>
        </pc:spChg>
        <pc:spChg chg="mod">
          <ac:chgData name="규태 김" userId="31d48ecdf4f8cb9b" providerId="LiveId" clId="{724F0F1C-3905-45A1-9FD1-58DC870C9D13}" dt="2025-09-17T09:44:11.399" v="2986" actId="1036"/>
          <ac:spMkLst>
            <pc:docMk/>
            <pc:sldMk cId="3488427393" sldId="289"/>
            <ac:spMk id="37" creationId="{9364AAB7-2770-3A07-28F4-77111C58B181}"/>
          </ac:spMkLst>
        </pc:spChg>
        <pc:spChg chg="mod">
          <ac:chgData name="규태 김" userId="31d48ecdf4f8cb9b" providerId="LiveId" clId="{724F0F1C-3905-45A1-9FD1-58DC870C9D13}" dt="2025-09-17T09:43:42.369" v="2981" actId="20577"/>
          <ac:spMkLst>
            <pc:docMk/>
            <pc:sldMk cId="3488427393" sldId="289"/>
            <ac:spMk id="38" creationId="{4CE9CEBF-8730-238A-6C0A-3564D81AAB72}"/>
          </ac:spMkLst>
        </pc:spChg>
        <pc:spChg chg="mod">
          <ac:chgData name="규태 김" userId="31d48ecdf4f8cb9b" providerId="LiveId" clId="{724F0F1C-3905-45A1-9FD1-58DC870C9D13}" dt="2025-09-17T09:43:48.799" v="2983" actId="20577"/>
          <ac:spMkLst>
            <pc:docMk/>
            <pc:sldMk cId="3488427393" sldId="289"/>
            <ac:spMk id="39" creationId="{0E282F9D-F697-DDE2-C2B6-124E2A7793FA}"/>
          </ac:spMkLst>
        </pc:spChg>
        <pc:picChg chg="add mod modCrop">
          <ac:chgData name="규태 김" userId="31d48ecdf4f8cb9b" providerId="LiveId" clId="{724F0F1C-3905-45A1-9FD1-58DC870C9D13}" dt="2025-09-17T09:38:33.216" v="2903" actId="732"/>
          <ac:picMkLst>
            <pc:docMk/>
            <pc:sldMk cId="3488427393" sldId="289"/>
            <ac:picMk id="7" creationId="{BBDD58D0-A8E3-527B-C3BB-2D36513CE294}"/>
          </ac:picMkLst>
        </pc:picChg>
        <pc:picChg chg="add del mod modCrop">
          <ac:chgData name="규태 김" userId="31d48ecdf4f8cb9b" providerId="LiveId" clId="{724F0F1C-3905-45A1-9FD1-58DC870C9D13}" dt="2025-09-17T09:40:09.663" v="2912" actId="732"/>
          <ac:picMkLst>
            <pc:docMk/>
            <pc:sldMk cId="3488427393" sldId="289"/>
            <ac:picMk id="9" creationId="{E33276B7-A66B-D853-310D-0E3DE91179CB}"/>
          </ac:picMkLst>
        </pc:picChg>
      </pc:sldChg>
      <pc:sldChg chg="add del setBg">
        <pc:chgData name="규태 김" userId="31d48ecdf4f8cb9b" providerId="LiveId" clId="{724F0F1C-3905-45A1-9FD1-58DC870C9D13}" dt="2025-09-17T09:34:07.363" v="2875"/>
        <pc:sldMkLst>
          <pc:docMk/>
          <pc:sldMk cId="108954132" sldId="290"/>
        </pc:sldMkLst>
      </pc:sldChg>
      <pc:sldChg chg="add del setBg">
        <pc:chgData name="규태 김" userId="31d48ecdf4f8cb9b" providerId="LiveId" clId="{724F0F1C-3905-45A1-9FD1-58DC870C9D13}" dt="2025-09-17T09:47:28.199" v="2988"/>
        <pc:sldMkLst>
          <pc:docMk/>
          <pc:sldMk cId="1919064305" sldId="290"/>
        </pc:sldMkLst>
      </pc:sldChg>
      <pc:sldChg chg="addSp delSp modSp add mod">
        <pc:chgData name="규태 김" userId="31d48ecdf4f8cb9b" providerId="LiveId" clId="{724F0F1C-3905-45A1-9FD1-58DC870C9D13}" dt="2025-09-17T09:54:39.728" v="3096" actId="1037"/>
        <pc:sldMkLst>
          <pc:docMk/>
          <pc:sldMk cId="2393877580" sldId="290"/>
        </pc:sldMkLst>
        <pc:spChg chg="mod">
          <ac:chgData name="규태 김" userId="31d48ecdf4f8cb9b" providerId="LiveId" clId="{724F0F1C-3905-45A1-9FD1-58DC870C9D13}" dt="2025-09-17T09:47:37.676" v="2990"/>
          <ac:spMkLst>
            <pc:docMk/>
            <pc:sldMk cId="2393877580" sldId="290"/>
            <ac:spMk id="14" creationId="{BCEDC170-389F-DB05-4CE0-2ED931CF51FE}"/>
          </ac:spMkLst>
        </pc:spChg>
        <pc:picChg chg="add mod">
          <ac:chgData name="규태 김" userId="31d48ecdf4f8cb9b" providerId="LiveId" clId="{724F0F1C-3905-45A1-9FD1-58DC870C9D13}" dt="2025-09-17T09:48:43.651" v="3016" actId="1076"/>
          <ac:picMkLst>
            <pc:docMk/>
            <pc:sldMk cId="2393877580" sldId="290"/>
            <ac:picMk id="4" creationId="{55A2FF68-582F-1EF0-A220-DCFDE3BB488D}"/>
          </ac:picMkLst>
        </pc:picChg>
        <pc:picChg chg="add mod">
          <ac:chgData name="규태 김" userId="31d48ecdf4f8cb9b" providerId="LiveId" clId="{724F0F1C-3905-45A1-9FD1-58DC870C9D13}" dt="2025-09-17T09:48:53.232" v="3019" actId="1036"/>
          <ac:picMkLst>
            <pc:docMk/>
            <pc:sldMk cId="2393877580" sldId="290"/>
            <ac:picMk id="5" creationId="{3750CA58-1D4C-6EF5-5AEF-E3EDD71B9353}"/>
          </ac:picMkLst>
        </pc:picChg>
        <pc:picChg chg="add mod modCrop">
          <ac:chgData name="규태 김" userId="31d48ecdf4f8cb9b" providerId="LiveId" clId="{724F0F1C-3905-45A1-9FD1-58DC870C9D13}" dt="2025-09-17T09:51:26.709" v="3035" actId="732"/>
          <ac:picMkLst>
            <pc:docMk/>
            <pc:sldMk cId="2393877580" sldId="290"/>
            <ac:picMk id="9" creationId="{32EA348D-291D-DF4D-2E00-C96E7A99B024}"/>
          </ac:picMkLst>
        </pc:picChg>
        <pc:picChg chg="add del mod modCrop">
          <ac:chgData name="규태 김" userId="31d48ecdf4f8cb9b" providerId="LiveId" clId="{724F0F1C-3905-45A1-9FD1-58DC870C9D13}" dt="2025-09-17T09:54:39.728" v="3096" actId="1037"/>
          <ac:picMkLst>
            <pc:docMk/>
            <pc:sldMk cId="2393877580" sldId="290"/>
            <ac:picMk id="11" creationId="{4991E2F6-1A94-C2C1-0FE5-3317D66D6EE4}"/>
          </ac:picMkLst>
        </pc:picChg>
        <pc:picChg chg="mod">
          <ac:chgData name="규태 김" userId="31d48ecdf4f8cb9b" providerId="LiveId" clId="{724F0F1C-3905-45A1-9FD1-58DC870C9D13}" dt="2025-09-17T09:47:55.031" v="3000" actId="1038"/>
          <ac:picMkLst>
            <pc:docMk/>
            <pc:sldMk cId="2393877580" sldId="290"/>
            <ac:picMk id="22" creationId="{B5A60F69-B98E-D434-DAD6-9D579C7BD038}"/>
          </ac:picMkLst>
        </pc:picChg>
        <pc:picChg chg="mod">
          <ac:chgData name="규태 김" userId="31d48ecdf4f8cb9b" providerId="LiveId" clId="{724F0F1C-3905-45A1-9FD1-58DC870C9D13}" dt="2025-09-17T09:47:55.031" v="3000" actId="1038"/>
          <ac:picMkLst>
            <pc:docMk/>
            <pc:sldMk cId="2393877580" sldId="290"/>
            <ac:picMk id="24" creationId="{B863BCCC-F8D1-831B-5D4C-7CA89957D4BC}"/>
          </ac:picMkLst>
        </pc:picChg>
        <pc:picChg chg="mod">
          <ac:chgData name="규태 김" userId="31d48ecdf4f8cb9b" providerId="LiveId" clId="{724F0F1C-3905-45A1-9FD1-58DC870C9D13}" dt="2025-09-17T09:48:19.385" v="3008" actId="1036"/>
          <ac:picMkLst>
            <pc:docMk/>
            <pc:sldMk cId="2393877580" sldId="290"/>
            <ac:picMk id="25" creationId="{78288534-21A5-EC4F-8B6E-D345313A9E42}"/>
          </ac:picMkLst>
        </pc:picChg>
        <pc:picChg chg="mod">
          <ac:chgData name="규태 김" userId="31d48ecdf4f8cb9b" providerId="LiveId" clId="{724F0F1C-3905-45A1-9FD1-58DC870C9D13}" dt="2025-09-17T09:48:19.385" v="3008" actId="1036"/>
          <ac:picMkLst>
            <pc:docMk/>
            <pc:sldMk cId="2393877580" sldId="290"/>
            <ac:picMk id="26" creationId="{A5366C8D-7369-89DB-8E52-7140C6EF5053}"/>
          </ac:picMkLst>
        </pc:picChg>
        <pc:picChg chg="mod">
          <ac:chgData name="규태 김" userId="31d48ecdf4f8cb9b" providerId="LiveId" clId="{724F0F1C-3905-45A1-9FD1-58DC870C9D13}" dt="2025-09-17T09:48:19.385" v="3008" actId="1036"/>
          <ac:picMkLst>
            <pc:docMk/>
            <pc:sldMk cId="2393877580" sldId="290"/>
            <ac:picMk id="27" creationId="{BB5D8CB7-F860-3487-2E89-7E74372B6575}"/>
          </ac:picMkLst>
        </pc:picChg>
        <pc:picChg chg="mod">
          <ac:chgData name="규태 김" userId="31d48ecdf4f8cb9b" providerId="LiveId" clId="{724F0F1C-3905-45A1-9FD1-58DC870C9D13}" dt="2025-09-17T09:47:55.031" v="3000" actId="1038"/>
          <ac:picMkLst>
            <pc:docMk/>
            <pc:sldMk cId="2393877580" sldId="290"/>
            <ac:picMk id="28" creationId="{6875E651-578B-31EB-225A-72B8E0049967}"/>
          </ac:picMkLst>
        </pc:picChg>
        <pc:picChg chg="mod">
          <ac:chgData name="규태 김" userId="31d48ecdf4f8cb9b" providerId="LiveId" clId="{724F0F1C-3905-45A1-9FD1-58DC870C9D13}" dt="2025-09-17T09:54:39.728" v="3096" actId="1037"/>
          <ac:picMkLst>
            <pc:docMk/>
            <pc:sldMk cId="2393877580" sldId="290"/>
            <ac:picMk id="29" creationId="{B88527FD-071C-E6C8-323D-C80B7D4C1DDC}"/>
          </ac:picMkLst>
        </pc:picChg>
        <pc:picChg chg="mod">
          <ac:chgData name="규태 김" userId="31d48ecdf4f8cb9b" providerId="LiveId" clId="{724F0F1C-3905-45A1-9FD1-58DC870C9D13}" dt="2025-09-17T09:54:39.728" v="3096" actId="1037"/>
          <ac:picMkLst>
            <pc:docMk/>
            <pc:sldMk cId="2393877580" sldId="290"/>
            <ac:picMk id="30" creationId="{2A2D0B9D-D58D-A5C8-FD95-7B79A01CBC36}"/>
          </ac:picMkLst>
        </pc:picChg>
        <pc:picChg chg="mod">
          <ac:chgData name="규태 김" userId="31d48ecdf4f8cb9b" providerId="LiveId" clId="{724F0F1C-3905-45A1-9FD1-58DC870C9D13}" dt="2025-09-17T09:54:39.728" v="3096" actId="1037"/>
          <ac:picMkLst>
            <pc:docMk/>
            <pc:sldMk cId="2393877580" sldId="290"/>
            <ac:picMk id="31" creationId="{E1E62716-78B5-85D4-7DCF-41D6E5968C1B}"/>
          </ac:picMkLst>
        </pc:picChg>
        <pc:picChg chg="mod">
          <ac:chgData name="규태 김" userId="31d48ecdf4f8cb9b" providerId="LiveId" clId="{724F0F1C-3905-45A1-9FD1-58DC870C9D13}" dt="2025-09-17T09:54:39.728" v="3096" actId="1037"/>
          <ac:picMkLst>
            <pc:docMk/>
            <pc:sldMk cId="2393877580" sldId="290"/>
            <ac:picMk id="32" creationId="{EF6961E9-043D-B1B4-B8DF-24D900CB745F}"/>
          </ac:picMkLst>
        </pc:picChg>
        <pc:picChg chg="mod">
          <ac:chgData name="규태 김" userId="31d48ecdf4f8cb9b" providerId="LiveId" clId="{724F0F1C-3905-45A1-9FD1-58DC870C9D13}" dt="2025-09-17T09:54:39.728" v="3096" actId="1037"/>
          <ac:picMkLst>
            <pc:docMk/>
            <pc:sldMk cId="2393877580" sldId="290"/>
            <ac:picMk id="33" creationId="{47645A71-639A-BD4B-8B4D-9B3E38888F81}"/>
          </ac:picMkLst>
        </pc:picChg>
        <pc:picChg chg="mod">
          <ac:chgData name="규태 김" userId="31d48ecdf4f8cb9b" providerId="LiveId" clId="{724F0F1C-3905-45A1-9FD1-58DC870C9D13}" dt="2025-09-17T09:54:39.728" v="3096" actId="1037"/>
          <ac:picMkLst>
            <pc:docMk/>
            <pc:sldMk cId="2393877580" sldId="290"/>
            <ac:picMk id="34" creationId="{4E0224CD-0443-831D-6E6B-5BF9290AB165}"/>
          </ac:picMkLst>
        </pc:picChg>
      </pc:sldChg>
      <pc:sldChg chg="addSp delSp modSp add mod">
        <pc:chgData name="규태 김" userId="31d48ecdf4f8cb9b" providerId="LiveId" clId="{724F0F1C-3905-45A1-9FD1-58DC870C9D13}" dt="2025-09-18T13:38:55.804" v="4472" actId="1037"/>
        <pc:sldMkLst>
          <pc:docMk/>
          <pc:sldMk cId="862273574" sldId="291"/>
        </pc:sldMkLst>
        <pc:spChg chg="mod">
          <ac:chgData name="규태 김" userId="31d48ecdf4f8cb9b" providerId="LiveId" clId="{724F0F1C-3905-45A1-9FD1-58DC870C9D13}" dt="2025-09-17T10:19:54.111" v="3493"/>
          <ac:spMkLst>
            <pc:docMk/>
            <pc:sldMk cId="862273574" sldId="291"/>
            <ac:spMk id="14" creationId="{B6E73D4D-0B05-A5C8-4C16-E15BDD3B333B}"/>
          </ac:spMkLst>
        </pc:spChg>
        <pc:spChg chg="add mod">
          <ac:chgData name="규태 김" userId="31d48ecdf4f8cb9b" providerId="LiveId" clId="{724F0F1C-3905-45A1-9FD1-58DC870C9D13}" dt="2025-09-17T10:07:46.535" v="3269" actId="1076"/>
          <ac:spMkLst>
            <pc:docMk/>
            <pc:sldMk cId="862273574" sldId="291"/>
            <ac:spMk id="21" creationId="{FC18BA9E-CBF8-2043-D2A9-1D6DD32D005B}"/>
          </ac:spMkLst>
        </pc:spChg>
        <pc:spChg chg="add mod">
          <ac:chgData name="규태 김" userId="31d48ecdf4f8cb9b" providerId="LiveId" clId="{724F0F1C-3905-45A1-9FD1-58DC870C9D13}" dt="2025-09-18T13:38:55.804" v="4472" actId="1037"/>
          <ac:spMkLst>
            <pc:docMk/>
            <pc:sldMk cId="862273574" sldId="291"/>
            <ac:spMk id="37" creationId="{35702619-D737-9D68-8C25-2DE89C2838A2}"/>
          </ac:spMkLst>
        </pc:spChg>
        <pc:picChg chg="mod">
          <ac:chgData name="규태 김" userId="31d48ecdf4f8cb9b" providerId="LiveId" clId="{724F0F1C-3905-45A1-9FD1-58DC870C9D13}" dt="2025-09-17T10:07:16.282" v="3263" actId="1076"/>
          <ac:picMkLst>
            <pc:docMk/>
            <pc:sldMk cId="862273574" sldId="291"/>
            <ac:picMk id="2" creationId="{DBC77CE1-05B4-52F1-50C2-650FB15DCEB0}"/>
          </ac:picMkLst>
        </pc:picChg>
        <pc:picChg chg="add mod">
          <ac:chgData name="규태 김" userId="31d48ecdf4f8cb9b" providerId="LiveId" clId="{724F0F1C-3905-45A1-9FD1-58DC870C9D13}" dt="2025-09-17T10:07:19.942" v="3265" actId="1038"/>
          <ac:picMkLst>
            <pc:docMk/>
            <pc:sldMk cId="862273574" sldId="291"/>
            <ac:picMk id="4" creationId="{97D3F831-FA22-CE07-2D9E-959D69DD1CF4}"/>
          </ac:picMkLst>
        </pc:picChg>
        <pc:picChg chg="add mod">
          <ac:chgData name="규태 김" userId="31d48ecdf4f8cb9b" providerId="LiveId" clId="{724F0F1C-3905-45A1-9FD1-58DC870C9D13}" dt="2025-09-17T10:07:19.942" v="3265" actId="1038"/>
          <ac:picMkLst>
            <pc:docMk/>
            <pc:sldMk cId="862273574" sldId="291"/>
            <ac:picMk id="5" creationId="{978266D8-C813-266C-BCF0-C1CC068FFAEE}"/>
          </ac:picMkLst>
        </pc:picChg>
        <pc:picChg chg="add mod">
          <ac:chgData name="규태 김" userId="31d48ecdf4f8cb9b" providerId="LiveId" clId="{724F0F1C-3905-45A1-9FD1-58DC870C9D13}" dt="2025-09-17T10:07:19.942" v="3265" actId="1038"/>
          <ac:picMkLst>
            <pc:docMk/>
            <pc:sldMk cId="862273574" sldId="291"/>
            <ac:picMk id="6" creationId="{1536845A-6206-52E0-33E7-5F51BC6FB67B}"/>
          </ac:picMkLst>
        </pc:picChg>
        <pc:picChg chg="add mod">
          <ac:chgData name="규태 김" userId="31d48ecdf4f8cb9b" providerId="LiveId" clId="{724F0F1C-3905-45A1-9FD1-58DC870C9D13}" dt="2025-09-17T10:07:19.942" v="3265" actId="1038"/>
          <ac:picMkLst>
            <pc:docMk/>
            <pc:sldMk cId="862273574" sldId="291"/>
            <ac:picMk id="7" creationId="{59FF6CD1-F216-EC95-3B3B-0F3DA7C01A4B}"/>
          </ac:picMkLst>
        </pc:picChg>
        <pc:picChg chg="add mod">
          <ac:chgData name="규태 김" userId="31d48ecdf4f8cb9b" providerId="LiveId" clId="{724F0F1C-3905-45A1-9FD1-58DC870C9D13}" dt="2025-09-17T10:07:19.942" v="3265" actId="1038"/>
          <ac:picMkLst>
            <pc:docMk/>
            <pc:sldMk cId="862273574" sldId="291"/>
            <ac:picMk id="8" creationId="{726D8D50-5300-C63F-7FD6-647F5C8AE2FF}"/>
          </ac:picMkLst>
        </pc:picChg>
        <pc:picChg chg="add mod">
          <ac:chgData name="규태 김" userId="31d48ecdf4f8cb9b" providerId="LiveId" clId="{724F0F1C-3905-45A1-9FD1-58DC870C9D13}" dt="2025-09-17T10:07:19.942" v="3265" actId="1038"/>
          <ac:picMkLst>
            <pc:docMk/>
            <pc:sldMk cId="862273574" sldId="291"/>
            <ac:picMk id="9" creationId="{FF2B051C-D4F4-0AAB-65B0-034497653260}"/>
          </ac:picMkLst>
        </pc:picChg>
        <pc:picChg chg="add mod">
          <ac:chgData name="규태 김" userId="31d48ecdf4f8cb9b" providerId="LiveId" clId="{724F0F1C-3905-45A1-9FD1-58DC870C9D13}" dt="2025-09-17T10:07:19.942" v="3265" actId="1038"/>
          <ac:picMkLst>
            <pc:docMk/>
            <pc:sldMk cId="862273574" sldId="291"/>
            <ac:picMk id="10" creationId="{6C188572-461D-C4A1-5CA5-769D02D25595}"/>
          </ac:picMkLst>
        </pc:picChg>
        <pc:picChg chg="add mod">
          <ac:chgData name="규태 김" userId="31d48ecdf4f8cb9b" providerId="LiveId" clId="{724F0F1C-3905-45A1-9FD1-58DC870C9D13}" dt="2025-09-17T10:07:19.942" v="3265" actId="1038"/>
          <ac:picMkLst>
            <pc:docMk/>
            <pc:sldMk cId="862273574" sldId="291"/>
            <ac:picMk id="11" creationId="{A0E3410B-48EA-DBD8-B7E7-DBDE005E1816}"/>
          </ac:picMkLst>
        </pc:picChg>
        <pc:picChg chg="add mod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12" creationId="{ED920D46-006D-EFE7-E6C8-5F0D992CD509}"/>
          </ac:picMkLst>
        </pc:picChg>
        <pc:picChg chg="add mod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13" creationId="{F2E256E3-FA2F-3FA3-AAEE-D412CF914CFE}"/>
          </ac:picMkLst>
        </pc:picChg>
        <pc:picChg chg="add mod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15" creationId="{421B5CD6-73B4-50BF-BC5E-5BC7E54A3532}"/>
          </ac:picMkLst>
        </pc:picChg>
        <pc:picChg chg="add mod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16" creationId="{89BEC80A-A041-C3A2-C2D4-6EA46E9298CD}"/>
          </ac:picMkLst>
        </pc:picChg>
        <pc:picChg chg="add mod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17" creationId="{3FB3DF09-9EF3-3C65-B679-E1C142581FA1}"/>
          </ac:picMkLst>
        </pc:picChg>
        <pc:picChg chg="add mod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18" creationId="{A7FBE336-DD92-95C3-C258-B51FD5E890C8}"/>
          </ac:picMkLst>
        </pc:picChg>
        <pc:picChg chg="add mod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19" creationId="{F2B00A11-621A-1399-8859-6E7982FBC187}"/>
          </ac:picMkLst>
        </pc:picChg>
        <pc:picChg chg="add mod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20" creationId="{5F5E2145-5682-85CF-8C51-2256EB2A46E5}"/>
          </ac:picMkLst>
        </pc:picChg>
        <pc:picChg chg="add del">
          <ac:chgData name="규태 김" userId="31d48ecdf4f8cb9b" providerId="LiveId" clId="{724F0F1C-3905-45A1-9FD1-58DC870C9D13}" dt="2025-09-18T13:36:38.124" v="4421" actId="478"/>
          <ac:picMkLst>
            <pc:docMk/>
            <pc:sldMk cId="862273574" sldId="291"/>
            <ac:picMk id="23" creationId="{C3EB91DF-9485-EEAE-F44C-458F9B509B98}"/>
          </ac:picMkLst>
        </pc:picChg>
        <pc:picChg chg="add mod modCrop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25" creationId="{FF79F686-5459-597C-7FCB-95D75C6D7723}"/>
          </ac:picMkLst>
        </pc:picChg>
        <pc:picChg chg="add mod modCrop">
          <ac:chgData name="규태 김" userId="31d48ecdf4f8cb9b" providerId="LiveId" clId="{724F0F1C-3905-45A1-9FD1-58DC870C9D13}" dt="2025-09-17T10:11:21.153" v="3453" actId="732"/>
          <ac:picMkLst>
            <pc:docMk/>
            <pc:sldMk cId="862273574" sldId="291"/>
            <ac:picMk id="39" creationId="{D3FB9513-507A-FFD2-2955-007D642EED6D}"/>
          </ac:picMkLst>
        </pc:picChg>
        <pc:picChg chg="add mod modCrop">
          <ac:chgData name="규태 김" userId="31d48ecdf4f8cb9b" providerId="LiveId" clId="{724F0F1C-3905-45A1-9FD1-58DC870C9D13}" dt="2025-09-18T13:38:49.417" v="4467" actId="1037"/>
          <ac:picMkLst>
            <pc:docMk/>
            <pc:sldMk cId="862273574" sldId="291"/>
            <ac:picMk id="41" creationId="{3687595E-D1BA-BC35-4D21-9C8AF4C9E3A9}"/>
          </ac:picMkLst>
        </pc:picChg>
      </pc:sldChg>
      <pc:sldChg chg="add del setBg">
        <pc:chgData name="규태 김" userId="31d48ecdf4f8cb9b" providerId="LiveId" clId="{724F0F1C-3905-45A1-9FD1-58DC870C9D13}" dt="2025-09-17T10:06:08.013" v="3098"/>
        <pc:sldMkLst>
          <pc:docMk/>
          <pc:sldMk cId="2642616096" sldId="291"/>
        </pc:sldMkLst>
      </pc:sldChg>
      <pc:sldChg chg="addSp delSp modSp add mod">
        <pc:chgData name="규태 김" userId="31d48ecdf4f8cb9b" providerId="LiveId" clId="{724F0F1C-3905-45A1-9FD1-58DC870C9D13}" dt="2025-09-17T10:26:41.073" v="3962" actId="1036"/>
        <pc:sldMkLst>
          <pc:docMk/>
          <pc:sldMk cId="1247005940" sldId="292"/>
        </pc:sldMkLst>
        <pc:spChg chg="mod">
          <ac:chgData name="규태 김" userId="31d48ecdf4f8cb9b" providerId="LiveId" clId="{724F0F1C-3905-45A1-9FD1-58DC870C9D13}" dt="2025-09-17T10:20:03.961" v="3494"/>
          <ac:spMkLst>
            <pc:docMk/>
            <pc:sldMk cId="1247005940" sldId="292"/>
            <ac:spMk id="10" creationId="{40BE3505-5C8B-88D0-6B84-B4A882694C96}"/>
          </ac:spMkLst>
        </pc:spChg>
        <pc:spChg chg="add mod">
          <ac:chgData name="규태 김" userId="31d48ecdf4f8cb9b" providerId="LiveId" clId="{724F0F1C-3905-45A1-9FD1-58DC870C9D13}" dt="2025-09-17T10:08:03.625" v="3271"/>
          <ac:spMkLst>
            <pc:docMk/>
            <pc:sldMk cId="1247005940" sldId="292"/>
            <ac:spMk id="22" creationId="{E41ED946-1035-6FC5-B3D4-D1D8242E3024}"/>
          </ac:spMkLst>
        </pc:spChg>
        <pc:spChg chg="add mod">
          <ac:chgData name="규태 김" userId="31d48ecdf4f8cb9b" providerId="LiveId" clId="{724F0F1C-3905-45A1-9FD1-58DC870C9D13}" dt="2025-09-17T10:09:43.402" v="3444" actId="1036"/>
          <ac:spMkLst>
            <pc:docMk/>
            <pc:sldMk cId="1247005940" sldId="292"/>
            <ac:spMk id="23" creationId="{0BEAEF81-208A-A047-553B-29CF6EF2B35A}"/>
          </ac:spMkLst>
        </pc:spChg>
        <pc:picChg chg="add mod">
          <ac:chgData name="규태 김" userId="31d48ecdf4f8cb9b" providerId="LiveId" clId="{724F0F1C-3905-45A1-9FD1-58DC870C9D13}" dt="2025-09-17T10:08:03.625" v="3271"/>
          <ac:picMkLst>
            <pc:docMk/>
            <pc:sldMk cId="1247005940" sldId="292"/>
            <ac:picMk id="2" creationId="{52178AF3-3DD9-CDE5-FC9B-19421194784B}"/>
          </ac:picMkLst>
        </pc:picChg>
        <pc:picChg chg="add mod">
          <ac:chgData name="규태 김" userId="31d48ecdf4f8cb9b" providerId="LiveId" clId="{724F0F1C-3905-45A1-9FD1-58DC870C9D13}" dt="2025-09-17T10:08:03.625" v="3271"/>
          <ac:picMkLst>
            <pc:docMk/>
            <pc:sldMk cId="1247005940" sldId="292"/>
            <ac:picMk id="4" creationId="{0C04EBE8-81AF-998B-E87F-03FCE93F0BE0}"/>
          </ac:picMkLst>
        </pc:picChg>
        <pc:picChg chg="add mod">
          <ac:chgData name="규태 김" userId="31d48ecdf4f8cb9b" providerId="LiveId" clId="{724F0F1C-3905-45A1-9FD1-58DC870C9D13}" dt="2025-09-17T10:08:03.625" v="3271"/>
          <ac:picMkLst>
            <pc:docMk/>
            <pc:sldMk cId="1247005940" sldId="292"/>
            <ac:picMk id="5" creationId="{D30A3066-3B39-EB34-F324-F9DBE3C0D2C5}"/>
          </ac:picMkLst>
        </pc:picChg>
        <pc:picChg chg="add mod">
          <ac:chgData name="규태 김" userId="31d48ecdf4f8cb9b" providerId="LiveId" clId="{724F0F1C-3905-45A1-9FD1-58DC870C9D13}" dt="2025-09-17T10:08:03.625" v="3271"/>
          <ac:picMkLst>
            <pc:docMk/>
            <pc:sldMk cId="1247005940" sldId="292"/>
            <ac:picMk id="6" creationId="{1ABEDA88-5669-9C78-5AEE-0C5F3D8525A5}"/>
          </ac:picMkLst>
        </pc:picChg>
        <pc:picChg chg="add mod">
          <ac:chgData name="규태 김" userId="31d48ecdf4f8cb9b" providerId="LiveId" clId="{724F0F1C-3905-45A1-9FD1-58DC870C9D13}" dt="2025-09-17T10:08:03.625" v="3271"/>
          <ac:picMkLst>
            <pc:docMk/>
            <pc:sldMk cId="1247005940" sldId="292"/>
            <ac:picMk id="8" creationId="{40FD9EC9-6E92-883B-6205-D3CC75B30D1F}"/>
          </ac:picMkLst>
        </pc:picChg>
        <pc:picChg chg="add mod">
          <ac:chgData name="규태 김" userId="31d48ecdf4f8cb9b" providerId="LiveId" clId="{724F0F1C-3905-45A1-9FD1-58DC870C9D13}" dt="2025-09-17T10:08:03.625" v="3271"/>
          <ac:picMkLst>
            <pc:docMk/>
            <pc:sldMk cId="1247005940" sldId="292"/>
            <ac:picMk id="13" creationId="{EC6565B6-BD5F-92DC-031B-9EF2A8C27CB7}"/>
          </ac:picMkLst>
        </pc:picChg>
        <pc:picChg chg="add mod">
          <ac:chgData name="규태 김" userId="31d48ecdf4f8cb9b" providerId="LiveId" clId="{724F0F1C-3905-45A1-9FD1-58DC870C9D13}" dt="2025-09-17T10:08:03.625" v="3271"/>
          <ac:picMkLst>
            <pc:docMk/>
            <pc:sldMk cId="1247005940" sldId="292"/>
            <ac:picMk id="15" creationId="{CC42B5CD-CB7B-0C8F-8CE0-5EEDB3A8CE3D}"/>
          </ac:picMkLst>
        </pc:picChg>
        <pc:picChg chg="add mod">
          <ac:chgData name="규태 김" userId="31d48ecdf4f8cb9b" providerId="LiveId" clId="{724F0F1C-3905-45A1-9FD1-58DC870C9D13}" dt="2025-09-17T10:08:03.625" v="3271"/>
          <ac:picMkLst>
            <pc:docMk/>
            <pc:sldMk cId="1247005940" sldId="292"/>
            <ac:picMk id="16" creationId="{9AFB0B2A-3082-4018-737D-4FF8D6D3B502}"/>
          </ac:picMkLst>
        </pc:picChg>
        <pc:picChg chg="add mod modCrop">
          <ac:chgData name="규태 김" userId="31d48ecdf4f8cb9b" providerId="LiveId" clId="{724F0F1C-3905-45A1-9FD1-58DC870C9D13}" dt="2025-09-17T10:14:22.901" v="3469" actId="732"/>
          <ac:picMkLst>
            <pc:docMk/>
            <pc:sldMk cId="1247005940" sldId="292"/>
            <ac:picMk id="26" creationId="{6C6A7B14-5890-7178-BBCE-8A8116A2488E}"/>
          </ac:picMkLst>
        </pc:picChg>
        <pc:picChg chg="add mod modCrop">
          <ac:chgData name="규태 김" userId="31d48ecdf4f8cb9b" providerId="LiveId" clId="{724F0F1C-3905-45A1-9FD1-58DC870C9D13}" dt="2025-09-17T10:15:17.637" v="3475" actId="732"/>
          <ac:picMkLst>
            <pc:docMk/>
            <pc:sldMk cId="1247005940" sldId="292"/>
            <ac:picMk id="35" creationId="{AA021F47-2B8A-6842-13F2-3A0107E6865F}"/>
          </ac:picMkLst>
        </pc:picChg>
        <pc:cxnChg chg="add mod">
          <ac:chgData name="규태 김" userId="31d48ecdf4f8cb9b" providerId="LiveId" clId="{724F0F1C-3905-45A1-9FD1-58DC870C9D13}" dt="2025-09-17T10:26:41.073" v="3962" actId="1036"/>
          <ac:cxnSpMkLst>
            <pc:docMk/>
            <pc:sldMk cId="1247005940" sldId="292"/>
            <ac:cxnSpMk id="40" creationId="{5595A5AF-63BA-A64A-0176-2EFE90D0855F}"/>
          </ac:cxnSpMkLst>
        </pc:cxnChg>
      </pc:sldChg>
      <pc:sldChg chg="add del setBg">
        <pc:chgData name="규태 김" userId="31d48ecdf4f8cb9b" providerId="LiveId" clId="{724F0F1C-3905-45A1-9FD1-58DC870C9D13}" dt="2025-09-17T10:06:18.690" v="3103"/>
        <pc:sldMkLst>
          <pc:docMk/>
          <pc:sldMk cId="3394148098" sldId="292"/>
        </pc:sldMkLst>
      </pc:sldChg>
      <pc:sldChg chg="add del setBg">
        <pc:chgData name="규태 김" userId="31d48ecdf4f8cb9b" providerId="LiveId" clId="{724F0F1C-3905-45A1-9FD1-58DC870C9D13}" dt="2025-09-17T10:06:12.854" v="3101" actId="47"/>
        <pc:sldMkLst>
          <pc:docMk/>
          <pc:sldMk cId="3719584954" sldId="292"/>
        </pc:sldMkLst>
      </pc:sldChg>
      <pc:sldChg chg="add del setBg">
        <pc:chgData name="규태 김" userId="31d48ecdf4f8cb9b" providerId="LiveId" clId="{724F0F1C-3905-45A1-9FD1-58DC870C9D13}" dt="2025-09-17T10:06:25.419" v="3106"/>
        <pc:sldMkLst>
          <pc:docMk/>
          <pc:sldMk cId="2278478257" sldId="293"/>
        </pc:sldMkLst>
      </pc:sldChg>
      <pc:sldChg chg="addSp delSp modSp add mod">
        <pc:chgData name="규태 김" userId="31d48ecdf4f8cb9b" providerId="LiveId" clId="{724F0F1C-3905-45A1-9FD1-58DC870C9D13}" dt="2025-09-17T10:24:34.191" v="3800" actId="1036"/>
        <pc:sldMkLst>
          <pc:docMk/>
          <pc:sldMk cId="3226765870" sldId="293"/>
        </pc:sldMkLst>
        <pc:spChg chg="mod">
          <ac:chgData name="규태 김" userId="31d48ecdf4f8cb9b" providerId="LiveId" clId="{724F0F1C-3905-45A1-9FD1-58DC870C9D13}" dt="2025-09-17T10:20:09.641" v="3495"/>
          <ac:spMkLst>
            <pc:docMk/>
            <pc:sldMk cId="3226765870" sldId="293"/>
            <ac:spMk id="10" creationId="{7A1B6461-5C5C-D043-52CE-83B3C70AD7CB}"/>
          </ac:spMkLst>
        </pc:spChg>
        <pc:spChg chg="mod">
          <ac:chgData name="규태 김" userId="31d48ecdf4f8cb9b" providerId="LiveId" clId="{724F0F1C-3905-45A1-9FD1-58DC870C9D13}" dt="2025-09-17T10:08:44.561" v="3429" actId="1037"/>
          <ac:spMkLst>
            <pc:docMk/>
            <pc:sldMk cId="3226765870" sldId="293"/>
            <ac:spMk id="11" creationId="{D3E40528-93E5-DAD8-4043-BF1BB7537F52}"/>
          </ac:spMkLst>
        </pc:spChg>
        <pc:spChg chg="mod">
          <ac:chgData name="규태 김" userId="31d48ecdf4f8cb9b" providerId="LiveId" clId="{724F0F1C-3905-45A1-9FD1-58DC870C9D13}" dt="2025-09-17T10:08:44.561" v="3429" actId="1037"/>
          <ac:spMkLst>
            <pc:docMk/>
            <pc:sldMk cId="3226765870" sldId="293"/>
            <ac:spMk id="18" creationId="{3556A3EF-39D5-9165-F19A-A61C15E61D60}"/>
          </ac:spMkLst>
        </pc:spChg>
        <pc:spChg chg="add mod">
          <ac:chgData name="규태 김" userId="31d48ecdf4f8cb9b" providerId="LiveId" clId="{724F0F1C-3905-45A1-9FD1-58DC870C9D13}" dt="2025-09-17T10:09:13.532" v="3436" actId="1076"/>
          <ac:spMkLst>
            <pc:docMk/>
            <pc:sldMk cId="3226765870" sldId="293"/>
            <ac:spMk id="32" creationId="{80F9F61B-E7A2-24D8-99B4-E86A41168609}"/>
          </ac:spMkLst>
        </pc:spChg>
        <pc:spChg chg="add mod">
          <ac:chgData name="규태 김" userId="31d48ecdf4f8cb9b" providerId="LiveId" clId="{724F0F1C-3905-45A1-9FD1-58DC870C9D13}" dt="2025-09-17T10:09:27.900" v="3440" actId="1038"/>
          <ac:spMkLst>
            <pc:docMk/>
            <pc:sldMk cId="3226765870" sldId="293"/>
            <ac:spMk id="33" creationId="{E6499575-55C4-876E-1013-14E05FB86BA0}"/>
          </ac:spMkLst>
        </pc:spChg>
        <pc:picChg chg="add mod">
          <ac:chgData name="규태 김" userId="31d48ecdf4f8cb9b" providerId="LiveId" clId="{724F0F1C-3905-45A1-9FD1-58DC870C9D13}" dt="2025-09-17T10:08:44.561" v="3429" actId="1037"/>
          <ac:picMkLst>
            <pc:docMk/>
            <pc:sldMk cId="3226765870" sldId="293"/>
            <ac:picMk id="34" creationId="{3B4248AE-D579-8672-8438-5A2BF9D0B05F}"/>
          </ac:picMkLst>
        </pc:picChg>
        <pc:picChg chg="add mod">
          <ac:chgData name="규태 김" userId="31d48ecdf4f8cb9b" providerId="LiveId" clId="{724F0F1C-3905-45A1-9FD1-58DC870C9D13}" dt="2025-09-17T10:08:44.561" v="3429" actId="1037"/>
          <ac:picMkLst>
            <pc:docMk/>
            <pc:sldMk cId="3226765870" sldId="293"/>
            <ac:picMk id="35" creationId="{8A829618-9520-2082-E6B6-E9B1FFDE09F2}"/>
          </ac:picMkLst>
        </pc:picChg>
        <pc:picChg chg="add mod">
          <ac:chgData name="규태 김" userId="31d48ecdf4f8cb9b" providerId="LiveId" clId="{724F0F1C-3905-45A1-9FD1-58DC870C9D13}" dt="2025-09-17T10:08:58.659" v="3433" actId="1076"/>
          <ac:picMkLst>
            <pc:docMk/>
            <pc:sldMk cId="3226765870" sldId="293"/>
            <ac:picMk id="36" creationId="{C884A00C-DF2D-CB08-83EB-E3ECFD9D5C7C}"/>
          </ac:picMkLst>
        </pc:picChg>
        <pc:picChg chg="add mod">
          <ac:chgData name="규태 김" userId="31d48ecdf4f8cb9b" providerId="LiveId" clId="{724F0F1C-3905-45A1-9FD1-58DC870C9D13}" dt="2025-09-17T10:08:44.561" v="3429" actId="1037"/>
          <ac:picMkLst>
            <pc:docMk/>
            <pc:sldMk cId="3226765870" sldId="293"/>
            <ac:picMk id="37" creationId="{DFB0ACAB-C5C0-3F78-4873-D51959613007}"/>
          </ac:picMkLst>
        </pc:picChg>
        <pc:picChg chg="add mod">
          <ac:chgData name="규태 김" userId="31d48ecdf4f8cb9b" providerId="LiveId" clId="{724F0F1C-3905-45A1-9FD1-58DC870C9D13}" dt="2025-09-17T10:08:44.561" v="3429" actId="1037"/>
          <ac:picMkLst>
            <pc:docMk/>
            <pc:sldMk cId="3226765870" sldId="293"/>
            <ac:picMk id="38" creationId="{8DC5DA94-35E7-C4A6-4F8B-B482340068F1}"/>
          </ac:picMkLst>
        </pc:picChg>
        <pc:picChg chg="add mod">
          <ac:chgData name="규태 김" userId="31d48ecdf4f8cb9b" providerId="LiveId" clId="{724F0F1C-3905-45A1-9FD1-58DC870C9D13}" dt="2025-09-17T10:08:44.561" v="3429" actId="1037"/>
          <ac:picMkLst>
            <pc:docMk/>
            <pc:sldMk cId="3226765870" sldId="293"/>
            <ac:picMk id="40" creationId="{B95DCC98-B24A-C5DC-4E1A-BFC5D08AB8F7}"/>
          </ac:picMkLst>
        </pc:picChg>
        <pc:picChg chg="add mod">
          <ac:chgData name="규태 김" userId="31d48ecdf4f8cb9b" providerId="LiveId" clId="{724F0F1C-3905-45A1-9FD1-58DC870C9D13}" dt="2025-09-17T10:08:44.561" v="3429" actId="1037"/>
          <ac:picMkLst>
            <pc:docMk/>
            <pc:sldMk cId="3226765870" sldId="293"/>
            <ac:picMk id="41" creationId="{E66047D9-D5A3-5780-0DE5-3B60647D8A73}"/>
          </ac:picMkLst>
        </pc:picChg>
        <pc:picChg chg="add mod">
          <ac:chgData name="규태 김" userId="31d48ecdf4f8cb9b" providerId="LiveId" clId="{724F0F1C-3905-45A1-9FD1-58DC870C9D13}" dt="2025-09-17T10:09:03.429" v="3435" actId="1037"/>
          <ac:picMkLst>
            <pc:docMk/>
            <pc:sldMk cId="3226765870" sldId="293"/>
            <ac:picMk id="42" creationId="{5EDF4F3A-5DCE-685C-0D6F-C9F8FA57C8FC}"/>
          </ac:picMkLst>
        </pc:picChg>
        <pc:picChg chg="add mod">
          <ac:chgData name="규태 김" userId="31d48ecdf4f8cb9b" providerId="LiveId" clId="{724F0F1C-3905-45A1-9FD1-58DC870C9D13}" dt="2025-09-17T10:09:03.429" v="3435" actId="1037"/>
          <ac:picMkLst>
            <pc:docMk/>
            <pc:sldMk cId="3226765870" sldId="293"/>
            <ac:picMk id="43" creationId="{182859BE-C9C9-0590-A1AB-5412FA5A0F39}"/>
          </ac:picMkLst>
        </pc:picChg>
        <pc:picChg chg="add mod">
          <ac:chgData name="규태 김" userId="31d48ecdf4f8cb9b" providerId="LiveId" clId="{724F0F1C-3905-45A1-9FD1-58DC870C9D13}" dt="2025-09-17T10:09:03.429" v="3435" actId="1037"/>
          <ac:picMkLst>
            <pc:docMk/>
            <pc:sldMk cId="3226765870" sldId="293"/>
            <ac:picMk id="44" creationId="{FDA9A65B-B14D-956C-223F-C7B1F6F06895}"/>
          </ac:picMkLst>
        </pc:picChg>
        <pc:picChg chg="add mod">
          <ac:chgData name="규태 김" userId="31d48ecdf4f8cb9b" providerId="LiveId" clId="{724F0F1C-3905-45A1-9FD1-58DC870C9D13}" dt="2025-09-17T10:09:03.429" v="3435" actId="1037"/>
          <ac:picMkLst>
            <pc:docMk/>
            <pc:sldMk cId="3226765870" sldId="293"/>
            <ac:picMk id="45" creationId="{55AD242D-3BE0-B1EB-A3AA-5244C81209B8}"/>
          </ac:picMkLst>
        </pc:picChg>
        <pc:picChg chg="add mod">
          <ac:chgData name="규태 김" userId="31d48ecdf4f8cb9b" providerId="LiveId" clId="{724F0F1C-3905-45A1-9FD1-58DC870C9D13}" dt="2025-09-17T10:09:03.429" v="3435" actId="1037"/>
          <ac:picMkLst>
            <pc:docMk/>
            <pc:sldMk cId="3226765870" sldId="293"/>
            <ac:picMk id="46" creationId="{7A37B032-E3AA-C227-4980-E9CA31040CAF}"/>
          </ac:picMkLst>
        </pc:picChg>
        <pc:picChg chg="add mod">
          <ac:chgData name="규태 김" userId="31d48ecdf4f8cb9b" providerId="LiveId" clId="{724F0F1C-3905-45A1-9FD1-58DC870C9D13}" dt="2025-09-17T10:09:03.429" v="3435" actId="1037"/>
          <ac:picMkLst>
            <pc:docMk/>
            <pc:sldMk cId="3226765870" sldId="293"/>
            <ac:picMk id="47" creationId="{C4CF38BE-F1CD-05FE-D569-7E3E95232192}"/>
          </ac:picMkLst>
        </pc:picChg>
        <pc:picChg chg="add mod">
          <ac:chgData name="규태 김" userId="31d48ecdf4f8cb9b" providerId="LiveId" clId="{724F0F1C-3905-45A1-9FD1-58DC870C9D13}" dt="2025-09-17T10:09:03.429" v="3435" actId="1037"/>
          <ac:picMkLst>
            <pc:docMk/>
            <pc:sldMk cId="3226765870" sldId="293"/>
            <ac:picMk id="48" creationId="{47F030B2-29E9-B4A5-0260-49AD3F1AE94E}"/>
          </ac:picMkLst>
        </pc:picChg>
        <pc:picChg chg="add mod modCrop">
          <ac:chgData name="규태 김" userId="31d48ecdf4f8cb9b" providerId="LiveId" clId="{724F0F1C-3905-45A1-9FD1-58DC870C9D13}" dt="2025-09-17T10:17:05.283" v="3482" actId="732"/>
          <ac:picMkLst>
            <pc:docMk/>
            <pc:sldMk cId="3226765870" sldId="293"/>
            <ac:picMk id="50" creationId="{99767C40-30ED-BE85-D4CB-4C1D4A8300CE}"/>
          </ac:picMkLst>
        </pc:picChg>
        <pc:picChg chg="add mod modCrop">
          <ac:chgData name="규태 김" userId="31d48ecdf4f8cb9b" providerId="LiveId" clId="{724F0F1C-3905-45A1-9FD1-58DC870C9D13}" dt="2025-09-17T10:18:43.832" v="3489" actId="732"/>
          <ac:picMkLst>
            <pc:docMk/>
            <pc:sldMk cId="3226765870" sldId="293"/>
            <ac:picMk id="52" creationId="{D37B0284-CC54-300B-3449-2DFAB8146490}"/>
          </ac:picMkLst>
        </pc:picChg>
        <pc:cxnChg chg="add mod">
          <ac:chgData name="규태 김" userId="31d48ecdf4f8cb9b" providerId="LiveId" clId="{724F0F1C-3905-45A1-9FD1-58DC870C9D13}" dt="2025-09-17T10:24:34.191" v="3800" actId="1036"/>
          <ac:cxnSpMkLst>
            <pc:docMk/>
            <pc:sldMk cId="3226765870" sldId="293"/>
            <ac:cxnSpMk id="53" creationId="{38E5AA18-9C6D-978F-AC60-3CE1EA9F133C}"/>
          </ac:cxnSpMkLst>
        </pc:cxnChg>
      </pc:sldChg>
      <pc:sldChg chg="addSp delSp modSp add mod">
        <pc:chgData name="규태 김" userId="31d48ecdf4f8cb9b" providerId="LiveId" clId="{724F0F1C-3905-45A1-9FD1-58DC870C9D13}" dt="2025-09-18T12:42:58.731" v="4100" actId="732"/>
        <pc:sldMkLst>
          <pc:docMk/>
          <pc:sldMk cId="71758292" sldId="294"/>
        </pc:sldMkLst>
        <pc:spChg chg="mod">
          <ac:chgData name="규태 김" userId="31d48ecdf4f8cb9b" providerId="LiveId" clId="{724F0F1C-3905-45A1-9FD1-58DC870C9D13}" dt="2025-09-18T12:35:02.276" v="4049"/>
          <ac:spMkLst>
            <pc:docMk/>
            <pc:sldMk cId="71758292" sldId="294"/>
            <ac:spMk id="23" creationId="{584400EE-D81D-CFB4-5592-33531E0D00E6}"/>
          </ac:spMkLst>
        </pc:spChg>
        <pc:spChg chg="add del">
          <ac:chgData name="규태 김" userId="31d48ecdf4f8cb9b" providerId="LiveId" clId="{724F0F1C-3905-45A1-9FD1-58DC870C9D13}" dt="2025-09-18T12:32:47.134" v="4030" actId="22"/>
          <ac:spMkLst>
            <pc:docMk/>
            <pc:sldMk cId="71758292" sldId="294"/>
            <ac:spMk id="26" creationId="{87FBA086-4B91-92D5-F3A6-D53C30BC3CAE}"/>
          </ac:spMkLst>
        </pc:spChg>
        <pc:picChg chg="del">
          <ac:chgData name="규태 김" userId="31d48ecdf4f8cb9b" providerId="LiveId" clId="{724F0F1C-3905-45A1-9FD1-58DC870C9D13}" dt="2025-09-18T12:27:23.784" v="3973" actId="478"/>
          <ac:picMkLst>
            <pc:docMk/>
            <pc:sldMk cId="71758292" sldId="294"/>
            <ac:picMk id="4" creationId="{76C4330D-3F56-EAC9-82AF-3F6F718CF037}"/>
          </ac:picMkLst>
        </pc:picChg>
        <pc:picChg chg="add mod">
          <ac:chgData name="규태 김" userId="31d48ecdf4f8cb9b" providerId="LiveId" clId="{724F0F1C-3905-45A1-9FD1-58DC870C9D13}" dt="2025-09-18T12:28:02.428" v="3981" actId="14100"/>
          <ac:picMkLst>
            <pc:docMk/>
            <pc:sldMk cId="71758292" sldId="294"/>
            <ac:picMk id="7" creationId="{C496FD97-B45A-7B14-46EC-D2F8D124A4A9}"/>
          </ac:picMkLst>
        </pc:picChg>
        <pc:picChg chg="add mod modCrop">
          <ac:chgData name="규태 김" userId="31d48ecdf4f8cb9b" providerId="LiveId" clId="{724F0F1C-3905-45A1-9FD1-58DC870C9D13}" dt="2025-09-18T12:30:12.411" v="4020" actId="732"/>
          <ac:picMkLst>
            <pc:docMk/>
            <pc:sldMk cId="71758292" sldId="294"/>
            <ac:picMk id="13" creationId="{DB451E7B-1863-687F-8365-51142840A5FF}"/>
          </ac:picMkLst>
        </pc:picChg>
        <pc:picChg chg="add mod modCrop">
          <ac:chgData name="규태 김" userId="31d48ecdf4f8cb9b" providerId="LiveId" clId="{724F0F1C-3905-45A1-9FD1-58DC870C9D13}" dt="2025-09-18T12:32:16.523" v="4028" actId="732"/>
          <ac:picMkLst>
            <pc:docMk/>
            <pc:sldMk cId="71758292" sldId="294"/>
            <ac:picMk id="24" creationId="{7FF89BBA-A6FD-2232-F1C1-E6FB58121798}"/>
          </ac:picMkLst>
        </pc:picChg>
        <pc:picChg chg="add mod modCrop">
          <ac:chgData name="규태 김" userId="31d48ecdf4f8cb9b" providerId="LiveId" clId="{724F0F1C-3905-45A1-9FD1-58DC870C9D13}" dt="2025-09-18T12:34:30.107" v="4043" actId="18131"/>
          <ac:picMkLst>
            <pc:docMk/>
            <pc:sldMk cId="71758292" sldId="294"/>
            <ac:picMk id="28" creationId="{8378692A-BE8D-CEBC-3A6A-E6FA914688FF}"/>
          </ac:picMkLst>
        </pc:picChg>
        <pc:picChg chg="add del">
          <ac:chgData name="규태 김" userId="31d48ecdf4f8cb9b" providerId="LiveId" clId="{724F0F1C-3905-45A1-9FD1-58DC870C9D13}" dt="2025-09-18T12:41:49.700" v="4092" actId="478"/>
          <ac:picMkLst>
            <pc:docMk/>
            <pc:sldMk cId="71758292" sldId="294"/>
            <ac:picMk id="30" creationId="{4167C87D-3933-AFD1-3C4D-268149DE1BF2}"/>
          </ac:picMkLst>
        </pc:picChg>
        <pc:picChg chg="add mod modCrop">
          <ac:chgData name="규태 김" userId="31d48ecdf4f8cb9b" providerId="LiveId" clId="{724F0F1C-3905-45A1-9FD1-58DC870C9D13}" dt="2025-09-18T12:42:58.731" v="4100" actId="732"/>
          <ac:picMkLst>
            <pc:docMk/>
            <pc:sldMk cId="71758292" sldId="294"/>
            <ac:picMk id="32" creationId="{B9102041-060A-69B2-3001-69036CAE902F}"/>
          </ac:picMkLst>
        </pc:picChg>
      </pc:sldChg>
      <pc:sldChg chg="add del setBg">
        <pc:chgData name="규태 김" userId="31d48ecdf4f8cb9b" providerId="LiveId" clId="{724F0F1C-3905-45A1-9FD1-58DC870C9D13}" dt="2025-09-18T12:27:18.775" v="3971"/>
        <pc:sldMkLst>
          <pc:docMk/>
          <pc:sldMk cId="2787833213" sldId="294"/>
        </pc:sldMkLst>
      </pc:sldChg>
      <pc:sldChg chg="add del setBg">
        <pc:chgData name="규태 김" userId="31d48ecdf4f8cb9b" providerId="LiveId" clId="{724F0F1C-3905-45A1-9FD1-58DC870C9D13}" dt="2025-09-18T12:28:54.680" v="3983"/>
        <pc:sldMkLst>
          <pc:docMk/>
          <pc:sldMk cId="1812483745" sldId="295"/>
        </pc:sldMkLst>
      </pc:sldChg>
      <pc:sldChg chg="addSp delSp modSp add mod ord">
        <pc:chgData name="규태 김" userId="31d48ecdf4f8cb9b" providerId="LiveId" clId="{724F0F1C-3905-45A1-9FD1-58DC870C9D13}" dt="2025-09-18T12:40:23.666" v="4090" actId="20577"/>
        <pc:sldMkLst>
          <pc:docMk/>
          <pc:sldMk cId="2533734321" sldId="295"/>
        </pc:sldMkLst>
        <pc:spChg chg="mod">
          <ac:chgData name="규태 김" userId="31d48ecdf4f8cb9b" providerId="LiveId" clId="{724F0F1C-3905-45A1-9FD1-58DC870C9D13}" dt="2025-09-18T12:34:55.932" v="4047"/>
          <ac:spMkLst>
            <pc:docMk/>
            <pc:sldMk cId="2533734321" sldId="295"/>
            <ac:spMk id="10" creationId="{7F9C4B24-DD05-3B4C-39E9-8541577A0C91}"/>
          </ac:spMkLst>
        </pc:spChg>
        <pc:spChg chg="mod">
          <ac:chgData name="규태 김" userId="31d48ecdf4f8cb9b" providerId="LiveId" clId="{724F0F1C-3905-45A1-9FD1-58DC870C9D13}" dt="2025-09-18T12:29:05.362" v="4013" actId="20577"/>
          <ac:spMkLst>
            <pc:docMk/>
            <pc:sldMk cId="2533734321" sldId="295"/>
            <ac:spMk id="22" creationId="{F1113C69-1062-AA1C-71FF-AE82F67B7E2C}"/>
          </ac:spMkLst>
        </pc:spChg>
        <pc:spChg chg="mod">
          <ac:chgData name="규태 김" userId="31d48ecdf4f8cb9b" providerId="LiveId" clId="{724F0F1C-3905-45A1-9FD1-58DC870C9D13}" dt="2025-09-18T12:40:23.666" v="4090" actId="20577"/>
          <ac:spMkLst>
            <pc:docMk/>
            <pc:sldMk cId="2533734321" sldId="295"/>
            <ac:spMk id="23" creationId="{D91CD40B-CFFE-BB26-F73B-0D6B62FE74BC}"/>
          </ac:spMkLst>
        </pc:spChg>
        <pc:picChg chg="add mod modCrop">
          <ac:chgData name="규태 김" userId="31d48ecdf4f8cb9b" providerId="LiveId" clId="{724F0F1C-3905-45A1-9FD1-58DC870C9D13}" dt="2025-09-18T12:37:19.470" v="4056" actId="732"/>
          <ac:picMkLst>
            <pc:docMk/>
            <pc:sldMk cId="2533734321" sldId="295"/>
            <ac:picMk id="12" creationId="{46DE3D58-28CB-088C-D79F-B23EF5D6964C}"/>
          </ac:picMkLst>
        </pc:picChg>
        <pc:picChg chg="add del">
          <ac:chgData name="규태 김" userId="31d48ecdf4f8cb9b" providerId="LiveId" clId="{724F0F1C-3905-45A1-9FD1-58DC870C9D13}" dt="2025-09-18T12:38:00.234" v="4058" actId="478"/>
          <ac:picMkLst>
            <pc:docMk/>
            <pc:sldMk cId="2533734321" sldId="295"/>
            <ac:picMk id="25" creationId="{7E21605A-4913-CF7A-289A-17503229FA65}"/>
          </ac:picMkLst>
        </pc:picChg>
        <pc:picChg chg="add mod modCrop">
          <ac:chgData name="규태 김" userId="31d48ecdf4f8cb9b" providerId="LiveId" clId="{724F0F1C-3905-45A1-9FD1-58DC870C9D13}" dt="2025-09-18T12:39:02.325" v="4064" actId="732"/>
          <ac:picMkLst>
            <pc:docMk/>
            <pc:sldMk cId="2533734321" sldId="295"/>
            <ac:picMk id="28" creationId="{A8880CA5-A3B1-B2EB-7B4E-40366E17C861}"/>
          </ac:picMkLst>
        </pc:picChg>
      </pc:sldChg>
      <pc:sldChg chg="add del setBg">
        <pc:chgData name="규태 김" userId="31d48ecdf4f8cb9b" providerId="LiveId" clId="{724F0F1C-3905-45A1-9FD1-58DC870C9D13}" dt="2025-09-18T12:56:17.961" v="4103"/>
        <pc:sldMkLst>
          <pc:docMk/>
          <pc:sldMk cId="199000874" sldId="296"/>
        </pc:sldMkLst>
      </pc:sldChg>
      <pc:sldChg chg="addSp delSp modSp add mod">
        <pc:chgData name="규태 김" userId="31d48ecdf4f8cb9b" providerId="LiveId" clId="{724F0F1C-3905-45A1-9FD1-58DC870C9D13}" dt="2025-09-18T13:04:24.020" v="4235"/>
        <pc:sldMkLst>
          <pc:docMk/>
          <pc:sldMk cId="1201044236" sldId="296"/>
        </pc:sldMkLst>
        <pc:spChg chg="mod">
          <ac:chgData name="규태 김" userId="31d48ecdf4f8cb9b" providerId="LiveId" clId="{724F0F1C-3905-45A1-9FD1-58DC870C9D13}" dt="2025-09-18T13:04:24.020" v="4235"/>
          <ac:spMkLst>
            <pc:docMk/>
            <pc:sldMk cId="1201044236" sldId="296"/>
            <ac:spMk id="23" creationId="{19274726-83FD-5376-9E7A-6E4AFEA31987}"/>
          </ac:spMkLst>
        </pc:spChg>
        <pc:picChg chg="mod">
          <ac:chgData name="규태 김" userId="31d48ecdf4f8cb9b" providerId="LiveId" clId="{724F0F1C-3905-45A1-9FD1-58DC870C9D13}" dt="2025-09-18T13:00:37.162" v="4200" actId="1035"/>
          <ac:picMkLst>
            <pc:docMk/>
            <pc:sldMk cId="1201044236" sldId="296"/>
            <ac:picMk id="4" creationId="{E7DE7B9C-B666-29E5-B890-24E353E731ED}"/>
          </ac:picMkLst>
        </pc:picChg>
        <pc:picChg chg="mod">
          <ac:chgData name="규태 김" userId="31d48ecdf4f8cb9b" providerId="LiveId" clId="{724F0F1C-3905-45A1-9FD1-58DC870C9D13}" dt="2025-09-18T13:03:19.779" v="4233" actId="1035"/>
          <ac:picMkLst>
            <pc:docMk/>
            <pc:sldMk cId="1201044236" sldId="296"/>
            <ac:picMk id="5" creationId="{3F84F0DC-46A5-FA63-23E3-02F4A8C67AB7}"/>
          </ac:picMkLst>
        </pc:picChg>
        <pc:picChg chg="mod">
          <ac:chgData name="규태 김" userId="31d48ecdf4f8cb9b" providerId="LiveId" clId="{724F0F1C-3905-45A1-9FD1-58DC870C9D13}" dt="2025-09-18T12:57:59.224" v="4165" actId="1036"/>
          <ac:picMkLst>
            <pc:docMk/>
            <pc:sldMk cId="1201044236" sldId="296"/>
            <ac:picMk id="6" creationId="{6BE71D55-6135-8AFB-40AD-8069C23AA0D8}"/>
          </ac:picMkLst>
        </pc:picChg>
        <pc:picChg chg="add mod ord modCrop">
          <ac:chgData name="규태 김" userId="31d48ecdf4f8cb9b" providerId="LiveId" clId="{724F0F1C-3905-45A1-9FD1-58DC870C9D13}" dt="2025-09-18T12:57:47.076" v="4150" actId="166"/>
          <ac:picMkLst>
            <pc:docMk/>
            <pc:sldMk cId="1201044236" sldId="296"/>
            <ac:picMk id="7" creationId="{46646538-E21B-0F7F-7636-8274786A00E0}"/>
          </ac:picMkLst>
        </pc:picChg>
        <pc:picChg chg="mod">
          <ac:chgData name="규태 김" userId="31d48ecdf4f8cb9b" providerId="LiveId" clId="{724F0F1C-3905-45A1-9FD1-58DC870C9D13}" dt="2025-09-18T12:57:34.813" v="4147" actId="1035"/>
          <ac:picMkLst>
            <pc:docMk/>
            <pc:sldMk cId="1201044236" sldId="296"/>
            <ac:picMk id="8" creationId="{EB19BD0C-ED39-432D-24F3-F53A7E9A7180}"/>
          </ac:picMkLst>
        </pc:picChg>
        <pc:picChg chg="mod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9" creationId="{D507E0E8-1B86-F8E6-AFC9-69E85D866AC8}"/>
          </ac:picMkLst>
        </pc:picChg>
        <pc:picChg chg="mod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12" creationId="{60081053-57C4-3B9A-EB6B-F7D36DE82C1C}"/>
          </ac:picMkLst>
        </pc:picChg>
        <pc:picChg chg="add del mod modCrop">
          <ac:chgData name="규태 김" userId="31d48ecdf4f8cb9b" providerId="LiveId" clId="{724F0F1C-3905-45A1-9FD1-58DC870C9D13}" dt="2025-09-18T12:59:27.139" v="4172" actId="478"/>
          <ac:picMkLst>
            <pc:docMk/>
            <pc:sldMk cId="1201044236" sldId="296"/>
            <ac:picMk id="13" creationId="{186214CF-91CA-13DA-88D7-854857ABAF3E}"/>
          </ac:picMkLst>
        </pc:picChg>
        <pc:picChg chg="mod">
          <ac:chgData name="규태 김" userId="31d48ecdf4f8cb9b" providerId="LiveId" clId="{724F0F1C-3905-45A1-9FD1-58DC870C9D13}" dt="2025-09-18T12:57:34.813" v="4147" actId="1035"/>
          <ac:picMkLst>
            <pc:docMk/>
            <pc:sldMk cId="1201044236" sldId="296"/>
            <ac:picMk id="21" creationId="{627451DE-4799-9091-E9CB-55C0FB307F0D}"/>
          </ac:picMkLst>
        </pc:picChg>
        <pc:picChg chg="add mod modCrop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24" creationId="{764DDAFB-5608-1D13-9D3B-7B60513C55DD}"/>
          </ac:picMkLst>
        </pc:picChg>
        <pc:picChg chg="add mod modCrop">
          <ac:chgData name="규태 김" userId="31d48ecdf4f8cb9b" providerId="LiveId" clId="{724F0F1C-3905-45A1-9FD1-58DC870C9D13}" dt="2025-09-18T13:02:48.912" v="4230" actId="732"/>
          <ac:picMkLst>
            <pc:docMk/>
            <pc:sldMk cId="1201044236" sldId="296"/>
            <ac:picMk id="26" creationId="{3F07511C-26C7-EBE5-7AC7-E661688B9013}"/>
          </ac:picMkLst>
        </pc:picChg>
        <pc:picChg chg="mod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47" creationId="{0B6A07BD-AB44-43F6-2E4D-0C12B6CDB43D}"/>
          </ac:picMkLst>
        </pc:picChg>
        <pc:picChg chg="mod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48" creationId="{4EDDA6CB-004F-D6CA-995E-E1640C42BD8F}"/>
          </ac:picMkLst>
        </pc:picChg>
        <pc:picChg chg="mod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49" creationId="{F07FFEA9-CFDF-323E-5494-079F1E63D0B0}"/>
          </ac:picMkLst>
        </pc:picChg>
        <pc:picChg chg="mod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50" creationId="{06A05AD8-17B7-95B0-4FFC-D3E54202C188}"/>
          </ac:picMkLst>
        </pc:picChg>
        <pc:picChg chg="mod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51" creationId="{12C01C92-7EEA-6484-3B61-FC390A4F9498}"/>
          </ac:picMkLst>
        </pc:picChg>
        <pc:picChg chg="mod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52" creationId="{26DDF4E6-552E-4E7F-6A82-1170339A52B8}"/>
          </ac:picMkLst>
        </pc:picChg>
        <pc:picChg chg="mod">
          <ac:chgData name="규태 김" userId="31d48ecdf4f8cb9b" providerId="LiveId" clId="{724F0F1C-3905-45A1-9FD1-58DC870C9D13}" dt="2025-09-18T13:00:49.625" v="4220" actId="1036"/>
          <ac:picMkLst>
            <pc:docMk/>
            <pc:sldMk cId="1201044236" sldId="296"/>
            <ac:picMk id="53" creationId="{7EC41FE3-31F3-8ECA-C193-AF95E4DF489F}"/>
          </ac:picMkLst>
        </pc:picChg>
        <pc:picChg chg="mod">
          <ac:chgData name="규태 김" userId="31d48ecdf4f8cb9b" providerId="LiveId" clId="{724F0F1C-3905-45A1-9FD1-58DC870C9D13}" dt="2025-09-18T12:58:05.548" v="4166" actId="14100"/>
          <ac:picMkLst>
            <pc:docMk/>
            <pc:sldMk cId="1201044236" sldId="296"/>
            <ac:picMk id="54" creationId="{C0C7DCC2-1922-1170-4E89-FBC59127FBC4}"/>
          </ac:picMkLst>
        </pc:picChg>
        <pc:picChg chg="mod">
          <ac:chgData name="규태 김" userId="31d48ecdf4f8cb9b" providerId="LiveId" clId="{724F0F1C-3905-45A1-9FD1-58DC870C9D13}" dt="2025-09-18T12:57:34.813" v="4147" actId="1035"/>
          <ac:picMkLst>
            <pc:docMk/>
            <pc:sldMk cId="1201044236" sldId="296"/>
            <ac:picMk id="55" creationId="{E9DAC4B1-1DC8-5BC9-AFB6-F822BC70A38C}"/>
          </ac:picMkLst>
        </pc:picChg>
        <pc:picChg chg="mod">
          <ac:chgData name="규태 김" userId="31d48ecdf4f8cb9b" providerId="LiveId" clId="{724F0F1C-3905-45A1-9FD1-58DC870C9D13}" dt="2025-09-18T12:57:34.813" v="4147" actId="1035"/>
          <ac:picMkLst>
            <pc:docMk/>
            <pc:sldMk cId="1201044236" sldId="296"/>
            <ac:picMk id="56" creationId="{66E55777-68A9-CFD4-5973-4B1EF9ABC0F0}"/>
          </ac:picMkLst>
        </pc:picChg>
        <pc:picChg chg="mod">
          <ac:chgData name="규태 김" userId="31d48ecdf4f8cb9b" providerId="LiveId" clId="{724F0F1C-3905-45A1-9FD1-58DC870C9D13}" dt="2025-09-18T12:57:34.813" v="4147" actId="1035"/>
          <ac:picMkLst>
            <pc:docMk/>
            <pc:sldMk cId="1201044236" sldId="296"/>
            <ac:picMk id="57" creationId="{0D28227E-D743-260D-984D-FE087558C7E2}"/>
          </ac:picMkLst>
        </pc:picChg>
        <pc:picChg chg="mod">
          <ac:chgData name="규태 김" userId="31d48ecdf4f8cb9b" providerId="LiveId" clId="{724F0F1C-3905-45A1-9FD1-58DC870C9D13}" dt="2025-09-18T12:57:34.813" v="4147" actId="1035"/>
          <ac:picMkLst>
            <pc:docMk/>
            <pc:sldMk cId="1201044236" sldId="296"/>
            <ac:picMk id="58" creationId="{02213B5E-3754-D3EE-02D3-3A704A7B4E52}"/>
          </ac:picMkLst>
        </pc:picChg>
        <pc:picChg chg="mod">
          <ac:chgData name="규태 김" userId="31d48ecdf4f8cb9b" providerId="LiveId" clId="{724F0F1C-3905-45A1-9FD1-58DC870C9D13}" dt="2025-09-18T12:57:34.813" v="4147" actId="1035"/>
          <ac:picMkLst>
            <pc:docMk/>
            <pc:sldMk cId="1201044236" sldId="296"/>
            <ac:picMk id="59" creationId="{584171E6-2827-3C35-777C-4DDFA936A48A}"/>
          </ac:picMkLst>
        </pc:picChg>
      </pc:sldChg>
      <pc:sldChg chg="add del setBg">
        <pc:chgData name="규태 김" userId="31d48ecdf4f8cb9b" providerId="LiveId" clId="{724F0F1C-3905-45A1-9FD1-58DC870C9D13}" dt="2025-09-18T13:17:45.690" v="4244"/>
        <pc:sldMkLst>
          <pc:docMk/>
          <pc:sldMk cId="1922923151" sldId="297"/>
        </pc:sldMkLst>
      </pc:sldChg>
      <pc:sldChg chg="addSp delSp modSp add mod">
        <pc:chgData name="규태 김" userId="31d48ecdf4f8cb9b" providerId="LiveId" clId="{724F0F1C-3905-45A1-9FD1-58DC870C9D13}" dt="2025-09-18T13:27:08.173" v="4373"/>
        <pc:sldMkLst>
          <pc:docMk/>
          <pc:sldMk cId="2982349286" sldId="297"/>
        </pc:sldMkLst>
        <pc:spChg chg="mod">
          <ac:chgData name="규태 김" userId="31d48ecdf4f8cb9b" providerId="LiveId" clId="{724F0F1C-3905-45A1-9FD1-58DC870C9D13}" dt="2025-09-18T13:27:08.173" v="4373"/>
          <ac:spMkLst>
            <pc:docMk/>
            <pc:sldMk cId="2982349286" sldId="297"/>
            <ac:spMk id="14" creationId="{2A90C769-686B-6551-61E6-911C2F31EAD9}"/>
          </ac:spMkLst>
        </pc:spChg>
        <pc:spChg chg="del">
          <ac:chgData name="규태 김" userId="31d48ecdf4f8cb9b" providerId="LiveId" clId="{724F0F1C-3905-45A1-9FD1-58DC870C9D13}" dt="2025-09-18T13:17:51.486" v="4246" actId="478"/>
          <ac:spMkLst>
            <pc:docMk/>
            <pc:sldMk cId="2982349286" sldId="297"/>
            <ac:spMk id="21" creationId="{B2EAAEB3-AFBA-CF1A-DE66-B8D8F7593390}"/>
          </ac:spMkLst>
        </pc:spChg>
        <pc:spChg chg="del">
          <ac:chgData name="규태 김" userId="31d48ecdf4f8cb9b" providerId="LiveId" clId="{724F0F1C-3905-45A1-9FD1-58DC870C9D13}" dt="2025-09-18T13:17:53.258" v="4247" actId="478"/>
          <ac:spMkLst>
            <pc:docMk/>
            <pc:sldMk cId="2982349286" sldId="297"/>
            <ac:spMk id="37" creationId="{9CD6F22B-69D8-1B2B-B4B1-323119D14170}"/>
          </ac:spMkLst>
        </pc:spChg>
        <pc:picChg chg="mod">
          <ac:chgData name="규태 김" userId="31d48ecdf4f8cb9b" providerId="LiveId" clId="{724F0F1C-3905-45A1-9FD1-58DC870C9D13}" dt="2025-09-18T13:25:39.718" v="4363" actId="1076"/>
          <ac:picMkLst>
            <pc:docMk/>
            <pc:sldMk cId="2982349286" sldId="297"/>
            <ac:picMk id="2" creationId="{9616F9DF-151C-376F-C7A8-76BC91F0E133}"/>
          </ac:picMkLst>
        </pc:picChg>
        <pc:picChg chg="del mod">
          <ac:chgData name="규태 김" userId="31d48ecdf4f8cb9b" providerId="LiveId" clId="{724F0F1C-3905-45A1-9FD1-58DC870C9D13}" dt="2025-09-18T13:20:56.898" v="4281" actId="478"/>
          <ac:picMkLst>
            <pc:docMk/>
            <pc:sldMk cId="2982349286" sldId="297"/>
            <ac:picMk id="4" creationId="{92CE7F8D-F442-AC66-4CC4-4330ADA11C72}"/>
          </ac:picMkLst>
        </pc:picChg>
        <pc:picChg chg="del">
          <ac:chgData name="규태 김" userId="31d48ecdf4f8cb9b" providerId="LiveId" clId="{724F0F1C-3905-45A1-9FD1-58DC870C9D13}" dt="2025-09-18T13:20:56.898" v="4281" actId="478"/>
          <ac:picMkLst>
            <pc:docMk/>
            <pc:sldMk cId="2982349286" sldId="297"/>
            <ac:picMk id="5" creationId="{29368A37-5CA1-A955-8ED3-8A2ED4D0072C}"/>
          </ac:picMkLst>
        </pc:picChg>
        <pc:picChg chg="del">
          <ac:chgData name="규태 김" userId="31d48ecdf4f8cb9b" providerId="LiveId" clId="{724F0F1C-3905-45A1-9FD1-58DC870C9D13}" dt="2025-09-18T13:20:56.898" v="4281" actId="478"/>
          <ac:picMkLst>
            <pc:docMk/>
            <pc:sldMk cId="2982349286" sldId="297"/>
            <ac:picMk id="6" creationId="{BE3AF0B7-1B8C-021D-00C0-169969A46489}"/>
          </ac:picMkLst>
        </pc:picChg>
        <pc:picChg chg="del mod">
          <ac:chgData name="규태 김" userId="31d48ecdf4f8cb9b" providerId="LiveId" clId="{724F0F1C-3905-45A1-9FD1-58DC870C9D13}" dt="2025-09-18T13:20:56.898" v="4281" actId="478"/>
          <ac:picMkLst>
            <pc:docMk/>
            <pc:sldMk cId="2982349286" sldId="297"/>
            <ac:picMk id="7" creationId="{627156B2-DF7D-B432-D4B8-555872AC25B1}"/>
          </ac:picMkLst>
        </pc:picChg>
        <pc:picChg chg="del">
          <ac:chgData name="규태 김" userId="31d48ecdf4f8cb9b" providerId="LiveId" clId="{724F0F1C-3905-45A1-9FD1-58DC870C9D13}" dt="2025-09-18T13:20:56.898" v="4281" actId="478"/>
          <ac:picMkLst>
            <pc:docMk/>
            <pc:sldMk cId="2982349286" sldId="297"/>
            <ac:picMk id="8" creationId="{201E0270-F5EE-EA9A-153D-93B32A9D7E94}"/>
          </ac:picMkLst>
        </pc:picChg>
        <pc:picChg chg="del mod">
          <ac:chgData name="규태 김" userId="31d48ecdf4f8cb9b" providerId="LiveId" clId="{724F0F1C-3905-45A1-9FD1-58DC870C9D13}" dt="2025-09-18T13:20:56.898" v="4281" actId="478"/>
          <ac:picMkLst>
            <pc:docMk/>
            <pc:sldMk cId="2982349286" sldId="297"/>
            <ac:picMk id="9" creationId="{9644F447-B0E7-751E-621D-5B0543B45515}"/>
          </ac:picMkLst>
        </pc:picChg>
        <pc:picChg chg="del">
          <ac:chgData name="규태 김" userId="31d48ecdf4f8cb9b" providerId="LiveId" clId="{724F0F1C-3905-45A1-9FD1-58DC870C9D13}" dt="2025-09-18T13:20:56.898" v="4281" actId="478"/>
          <ac:picMkLst>
            <pc:docMk/>
            <pc:sldMk cId="2982349286" sldId="297"/>
            <ac:picMk id="10" creationId="{7408B839-4B9F-0B33-D1A8-6716BED80619}"/>
          </ac:picMkLst>
        </pc:picChg>
        <pc:picChg chg="del">
          <ac:chgData name="규태 김" userId="31d48ecdf4f8cb9b" providerId="LiveId" clId="{724F0F1C-3905-45A1-9FD1-58DC870C9D13}" dt="2025-09-18T13:20:56.898" v="4281" actId="478"/>
          <ac:picMkLst>
            <pc:docMk/>
            <pc:sldMk cId="2982349286" sldId="297"/>
            <ac:picMk id="11" creationId="{6311CE86-D5BE-F8CE-1A80-68BFD444B84B}"/>
          </ac:picMkLst>
        </pc:picChg>
        <pc:picChg chg="del">
          <ac:chgData name="규태 김" userId="31d48ecdf4f8cb9b" providerId="LiveId" clId="{724F0F1C-3905-45A1-9FD1-58DC870C9D13}" dt="2025-09-18T13:21:01.378" v="4283" actId="478"/>
          <ac:picMkLst>
            <pc:docMk/>
            <pc:sldMk cId="2982349286" sldId="297"/>
            <ac:picMk id="12" creationId="{4C14720A-57B8-BFDD-5E32-505E0BA6A7CF}"/>
          </ac:picMkLst>
        </pc:picChg>
        <pc:picChg chg="del mod">
          <ac:chgData name="규태 김" userId="31d48ecdf4f8cb9b" providerId="LiveId" clId="{724F0F1C-3905-45A1-9FD1-58DC870C9D13}" dt="2025-09-18T13:21:01.378" v="4283" actId="478"/>
          <ac:picMkLst>
            <pc:docMk/>
            <pc:sldMk cId="2982349286" sldId="297"/>
            <ac:picMk id="13" creationId="{0DCA1B55-EA44-DF2F-CEDC-80CFF7EEFD0A}"/>
          </ac:picMkLst>
        </pc:picChg>
        <pc:picChg chg="del mod">
          <ac:chgData name="규태 김" userId="31d48ecdf4f8cb9b" providerId="LiveId" clId="{724F0F1C-3905-45A1-9FD1-58DC870C9D13}" dt="2025-09-18T13:21:01.378" v="4283" actId="478"/>
          <ac:picMkLst>
            <pc:docMk/>
            <pc:sldMk cId="2982349286" sldId="297"/>
            <ac:picMk id="15" creationId="{739AE5C9-03EB-A84A-2561-021C7C68A831}"/>
          </ac:picMkLst>
        </pc:picChg>
        <pc:picChg chg="del">
          <ac:chgData name="규태 김" userId="31d48ecdf4f8cb9b" providerId="LiveId" clId="{724F0F1C-3905-45A1-9FD1-58DC870C9D13}" dt="2025-09-18T13:21:01.378" v="4283" actId="478"/>
          <ac:picMkLst>
            <pc:docMk/>
            <pc:sldMk cId="2982349286" sldId="297"/>
            <ac:picMk id="16" creationId="{1F770842-1694-D1AD-17EA-EE166D81044E}"/>
          </ac:picMkLst>
        </pc:picChg>
        <pc:picChg chg="del mod">
          <ac:chgData name="규태 김" userId="31d48ecdf4f8cb9b" providerId="LiveId" clId="{724F0F1C-3905-45A1-9FD1-58DC870C9D13}" dt="2025-09-18T13:21:01.378" v="4283" actId="478"/>
          <ac:picMkLst>
            <pc:docMk/>
            <pc:sldMk cId="2982349286" sldId="297"/>
            <ac:picMk id="17" creationId="{E751CEBD-A071-4D77-E2BC-B3C369B4838F}"/>
          </ac:picMkLst>
        </pc:picChg>
        <pc:picChg chg="del mod">
          <ac:chgData name="규태 김" userId="31d48ecdf4f8cb9b" providerId="LiveId" clId="{724F0F1C-3905-45A1-9FD1-58DC870C9D13}" dt="2025-09-18T13:21:01.378" v="4283" actId="478"/>
          <ac:picMkLst>
            <pc:docMk/>
            <pc:sldMk cId="2982349286" sldId="297"/>
            <ac:picMk id="18" creationId="{C0A62201-F8D0-4963-FFC4-94625D56FD99}"/>
          </ac:picMkLst>
        </pc:picChg>
        <pc:picChg chg="del mod">
          <ac:chgData name="규태 김" userId="31d48ecdf4f8cb9b" providerId="LiveId" clId="{724F0F1C-3905-45A1-9FD1-58DC870C9D13}" dt="2025-09-18T13:21:01.378" v="4283" actId="478"/>
          <ac:picMkLst>
            <pc:docMk/>
            <pc:sldMk cId="2982349286" sldId="297"/>
            <ac:picMk id="19" creationId="{A5D134CB-A0DA-9062-6CE0-828D672B3AB6}"/>
          </ac:picMkLst>
        </pc:picChg>
        <pc:picChg chg="del mod">
          <ac:chgData name="규태 김" userId="31d48ecdf4f8cb9b" providerId="LiveId" clId="{724F0F1C-3905-45A1-9FD1-58DC870C9D13}" dt="2025-09-18T13:21:01.378" v="4283" actId="478"/>
          <ac:picMkLst>
            <pc:docMk/>
            <pc:sldMk cId="2982349286" sldId="297"/>
            <ac:picMk id="20" creationId="{4E410D19-8542-B821-BB7F-61257A7EBBBC}"/>
          </ac:picMkLst>
        </pc:picChg>
        <pc:picChg chg="add mod ord modCrop">
          <ac:chgData name="규태 김" userId="31d48ecdf4f8cb9b" providerId="LiveId" clId="{724F0F1C-3905-45A1-9FD1-58DC870C9D13}" dt="2025-09-18T13:25:49.920" v="4364" actId="1076"/>
          <ac:picMkLst>
            <pc:docMk/>
            <pc:sldMk cId="2982349286" sldId="297"/>
            <ac:picMk id="22" creationId="{2233AFA4-4230-FFB0-FBDB-9FBC29D372A5}"/>
          </ac:picMkLst>
        </pc:picChg>
        <pc:picChg chg="add mod">
          <ac:chgData name="규태 김" userId="31d48ecdf4f8cb9b" providerId="LiveId" clId="{724F0F1C-3905-45A1-9FD1-58DC870C9D13}" dt="2025-09-18T13:25:49.920" v="4364" actId="1076"/>
          <ac:picMkLst>
            <pc:docMk/>
            <pc:sldMk cId="2982349286" sldId="297"/>
            <ac:picMk id="23" creationId="{D5A5A27D-BDD4-9880-036B-1DEF3F3F3CBB}"/>
          </ac:picMkLst>
        </pc:picChg>
        <pc:picChg chg="add mod ord modCrop">
          <ac:chgData name="규태 김" userId="31d48ecdf4f8cb9b" providerId="LiveId" clId="{724F0F1C-3905-45A1-9FD1-58DC870C9D13}" dt="2025-09-18T13:25:58.889" v="4365" actId="1076"/>
          <ac:picMkLst>
            <pc:docMk/>
            <pc:sldMk cId="2982349286" sldId="297"/>
            <ac:picMk id="24" creationId="{8B0E96EC-F01F-1D37-0CF6-F38824ED5886}"/>
          </ac:picMkLst>
        </pc:picChg>
        <pc:picChg chg="add mod">
          <ac:chgData name="규태 김" userId="31d48ecdf4f8cb9b" providerId="LiveId" clId="{724F0F1C-3905-45A1-9FD1-58DC870C9D13}" dt="2025-09-18T13:25:49.920" v="4364" actId="1076"/>
          <ac:picMkLst>
            <pc:docMk/>
            <pc:sldMk cId="2982349286" sldId="297"/>
            <ac:picMk id="25" creationId="{B01F0CDF-3376-0A77-3B9B-2064A7161545}"/>
          </ac:picMkLst>
        </pc:picChg>
        <pc:picChg chg="add mod">
          <ac:chgData name="규태 김" userId="31d48ecdf4f8cb9b" providerId="LiveId" clId="{724F0F1C-3905-45A1-9FD1-58DC870C9D13}" dt="2025-09-18T13:25:49.920" v="4364" actId="1076"/>
          <ac:picMkLst>
            <pc:docMk/>
            <pc:sldMk cId="2982349286" sldId="297"/>
            <ac:picMk id="26" creationId="{E4AFEBE2-7841-3E4E-6248-D6F74208E377}"/>
          </ac:picMkLst>
        </pc:picChg>
        <pc:picChg chg="add mod">
          <ac:chgData name="규태 김" userId="31d48ecdf4f8cb9b" providerId="LiveId" clId="{724F0F1C-3905-45A1-9FD1-58DC870C9D13}" dt="2025-09-18T13:25:49.920" v="4364" actId="1076"/>
          <ac:picMkLst>
            <pc:docMk/>
            <pc:sldMk cId="2982349286" sldId="297"/>
            <ac:picMk id="27" creationId="{B0E3D10D-E989-3828-6A42-CB05025724A8}"/>
          </ac:picMkLst>
        </pc:picChg>
        <pc:picChg chg="add mod">
          <ac:chgData name="규태 김" userId="31d48ecdf4f8cb9b" providerId="LiveId" clId="{724F0F1C-3905-45A1-9FD1-58DC870C9D13}" dt="2025-09-18T13:25:49.920" v="4364" actId="1076"/>
          <ac:picMkLst>
            <pc:docMk/>
            <pc:sldMk cId="2982349286" sldId="297"/>
            <ac:picMk id="28" creationId="{7FD96BF3-8E1D-84E2-A5A8-238D4E87DB2E}"/>
          </ac:picMkLst>
        </pc:picChg>
        <pc:picChg chg="mod">
          <ac:chgData name="규태 김" userId="31d48ecdf4f8cb9b" providerId="LiveId" clId="{724F0F1C-3905-45A1-9FD1-58DC870C9D13}" dt="2025-09-18T13:25:49.920" v="4364" actId="1076"/>
          <ac:picMkLst>
            <pc:docMk/>
            <pc:sldMk cId="2982349286" sldId="297"/>
            <ac:picMk id="29" creationId="{1485E547-A5CB-A1E4-8242-16F72635643F}"/>
          </ac:picMkLst>
        </pc:picChg>
        <pc:picChg chg="add mod">
          <ac:chgData name="규태 김" userId="31d48ecdf4f8cb9b" providerId="LiveId" clId="{724F0F1C-3905-45A1-9FD1-58DC870C9D13}" dt="2025-09-18T13:25:49.920" v="4364" actId="1076"/>
          <ac:picMkLst>
            <pc:docMk/>
            <pc:sldMk cId="2982349286" sldId="297"/>
            <ac:picMk id="30" creationId="{2B38E0ED-B53D-512D-94EA-EBDCEE917CC5}"/>
          </ac:picMkLst>
        </pc:picChg>
        <pc:picChg chg="mod">
          <ac:chgData name="규태 김" userId="31d48ecdf4f8cb9b" providerId="LiveId" clId="{724F0F1C-3905-45A1-9FD1-58DC870C9D13}" dt="2025-09-18T13:25:58.889" v="4365" actId="1076"/>
          <ac:picMkLst>
            <pc:docMk/>
            <pc:sldMk cId="2982349286" sldId="297"/>
            <ac:picMk id="31" creationId="{2342B59D-B378-1723-386E-C6BCA399295C}"/>
          </ac:picMkLst>
        </pc:picChg>
        <pc:picChg chg="mod">
          <ac:chgData name="규태 김" userId="31d48ecdf4f8cb9b" providerId="LiveId" clId="{724F0F1C-3905-45A1-9FD1-58DC870C9D13}" dt="2025-09-18T13:25:58.889" v="4365" actId="1076"/>
          <ac:picMkLst>
            <pc:docMk/>
            <pc:sldMk cId="2982349286" sldId="297"/>
            <ac:picMk id="32" creationId="{A3E86053-B2BD-869B-C5A4-3E30BB4E0AD4}"/>
          </ac:picMkLst>
        </pc:picChg>
        <pc:picChg chg="add mod">
          <ac:chgData name="규태 김" userId="31d48ecdf4f8cb9b" providerId="LiveId" clId="{724F0F1C-3905-45A1-9FD1-58DC870C9D13}" dt="2025-09-18T13:25:58.889" v="4365" actId="1076"/>
          <ac:picMkLst>
            <pc:docMk/>
            <pc:sldMk cId="2982349286" sldId="297"/>
            <ac:picMk id="33" creationId="{2644E88E-18D9-AF93-1ABA-9E7BA2EC268E}"/>
          </ac:picMkLst>
        </pc:picChg>
        <pc:picChg chg="add mod">
          <ac:chgData name="규태 김" userId="31d48ecdf4f8cb9b" providerId="LiveId" clId="{724F0F1C-3905-45A1-9FD1-58DC870C9D13}" dt="2025-09-18T13:25:58.889" v="4365" actId="1076"/>
          <ac:picMkLst>
            <pc:docMk/>
            <pc:sldMk cId="2982349286" sldId="297"/>
            <ac:picMk id="34" creationId="{F7160DC9-248D-37D8-659A-2969980A6511}"/>
          </ac:picMkLst>
        </pc:picChg>
        <pc:picChg chg="mod">
          <ac:chgData name="규태 김" userId="31d48ecdf4f8cb9b" providerId="LiveId" clId="{724F0F1C-3905-45A1-9FD1-58DC870C9D13}" dt="2025-09-18T13:25:58.889" v="4365" actId="1076"/>
          <ac:picMkLst>
            <pc:docMk/>
            <pc:sldMk cId="2982349286" sldId="297"/>
            <ac:picMk id="35" creationId="{C624B937-C5BA-CF85-B3C8-C8094121813C}"/>
          </ac:picMkLst>
        </pc:picChg>
        <pc:picChg chg="mod">
          <ac:chgData name="규태 김" userId="31d48ecdf4f8cb9b" providerId="LiveId" clId="{724F0F1C-3905-45A1-9FD1-58DC870C9D13}" dt="2025-09-18T13:25:58.889" v="4365" actId="1076"/>
          <ac:picMkLst>
            <pc:docMk/>
            <pc:sldMk cId="2982349286" sldId="297"/>
            <ac:picMk id="38" creationId="{570D3BF5-8EF9-ACF6-38BD-E23BA9A21790}"/>
          </ac:picMkLst>
        </pc:picChg>
        <pc:picChg chg="del">
          <ac:chgData name="규태 김" userId="31d48ecdf4f8cb9b" providerId="LiveId" clId="{724F0F1C-3905-45A1-9FD1-58DC870C9D13}" dt="2025-09-18T13:20:56.898" v="4281" actId="478"/>
          <ac:picMkLst>
            <pc:docMk/>
            <pc:sldMk cId="2982349286" sldId="297"/>
            <ac:picMk id="39" creationId="{5E11D44A-BFA3-6D10-406E-5B250F593317}"/>
          </ac:picMkLst>
        </pc:picChg>
        <pc:picChg chg="add mod">
          <ac:chgData name="규태 김" userId="31d48ecdf4f8cb9b" providerId="LiveId" clId="{724F0F1C-3905-45A1-9FD1-58DC870C9D13}" dt="2025-09-18T13:25:58.889" v="4365" actId="1076"/>
          <ac:picMkLst>
            <pc:docMk/>
            <pc:sldMk cId="2982349286" sldId="297"/>
            <ac:picMk id="40" creationId="{E0782C8B-F815-F2AB-56A5-F0AE5F73733E}"/>
          </ac:picMkLst>
        </pc:picChg>
        <pc:picChg chg="del mod">
          <ac:chgData name="규태 김" userId="31d48ecdf4f8cb9b" providerId="LiveId" clId="{724F0F1C-3905-45A1-9FD1-58DC870C9D13}" dt="2025-09-18T13:21:01.378" v="4283" actId="478"/>
          <ac:picMkLst>
            <pc:docMk/>
            <pc:sldMk cId="2982349286" sldId="297"/>
            <ac:picMk id="41" creationId="{C367A45B-72FF-1E70-F3CD-70504900C492}"/>
          </ac:picMkLst>
        </pc:picChg>
        <pc:picChg chg="add mod">
          <ac:chgData name="규태 김" userId="31d48ecdf4f8cb9b" providerId="LiveId" clId="{724F0F1C-3905-45A1-9FD1-58DC870C9D13}" dt="2025-09-18T13:25:58.889" v="4365" actId="1076"/>
          <ac:picMkLst>
            <pc:docMk/>
            <pc:sldMk cId="2982349286" sldId="297"/>
            <ac:picMk id="42" creationId="{D12066E4-CB31-2BC7-C334-965A3A863FF5}"/>
          </ac:picMkLst>
        </pc:picChg>
        <pc:picChg chg="mod">
          <ac:chgData name="규태 김" userId="31d48ecdf4f8cb9b" providerId="LiveId" clId="{724F0F1C-3905-45A1-9FD1-58DC870C9D13}" dt="2025-09-18T13:25:49.920" v="4364" actId="1076"/>
          <ac:picMkLst>
            <pc:docMk/>
            <pc:sldMk cId="2982349286" sldId="297"/>
            <ac:picMk id="43" creationId="{DC2A941B-B269-6FFF-562F-AD0FF049B155}"/>
          </ac:picMkLst>
        </pc:picChg>
      </pc:sldChg>
      <pc:sldChg chg="add del setBg">
        <pc:chgData name="규태 김" userId="31d48ecdf4f8cb9b" providerId="LiveId" clId="{724F0F1C-3905-45A1-9FD1-58DC870C9D13}" dt="2025-09-18T13:17:45.690" v="4244"/>
        <pc:sldMkLst>
          <pc:docMk/>
          <pc:sldMk cId="652071348" sldId="298"/>
        </pc:sldMkLst>
      </pc:sldChg>
      <pc:sldChg chg="addSp delSp modSp add mod">
        <pc:chgData name="규태 김" userId="31d48ecdf4f8cb9b" providerId="LiveId" clId="{724F0F1C-3905-45A1-9FD1-58DC870C9D13}" dt="2025-09-18T13:30:24.914" v="4396" actId="732"/>
        <pc:sldMkLst>
          <pc:docMk/>
          <pc:sldMk cId="3826447278" sldId="298"/>
        </pc:sldMkLst>
        <pc:spChg chg="mod">
          <ac:chgData name="규태 김" userId="31d48ecdf4f8cb9b" providerId="LiveId" clId="{724F0F1C-3905-45A1-9FD1-58DC870C9D13}" dt="2025-09-18T13:27:15.055" v="4375"/>
          <ac:spMkLst>
            <pc:docMk/>
            <pc:sldMk cId="3826447278" sldId="298"/>
            <ac:spMk id="10" creationId="{B07C5A4A-23AA-91CA-5D49-BF68CBAF2519}"/>
          </ac:spMkLst>
        </pc:spChg>
        <pc:spChg chg="del">
          <ac:chgData name="규태 김" userId="31d48ecdf4f8cb9b" providerId="LiveId" clId="{724F0F1C-3905-45A1-9FD1-58DC870C9D13}" dt="2025-09-18T13:17:58.411" v="4248" actId="478"/>
          <ac:spMkLst>
            <pc:docMk/>
            <pc:sldMk cId="3826447278" sldId="298"/>
            <ac:spMk id="22" creationId="{B3D933B8-8710-BA41-8F65-CAE09B9F5CB8}"/>
          </ac:spMkLst>
        </pc:spChg>
        <pc:spChg chg="del">
          <ac:chgData name="규태 김" userId="31d48ecdf4f8cb9b" providerId="LiveId" clId="{724F0F1C-3905-45A1-9FD1-58DC870C9D13}" dt="2025-09-18T13:17:59.820" v="4249" actId="478"/>
          <ac:spMkLst>
            <pc:docMk/>
            <pc:sldMk cId="3826447278" sldId="298"/>
            <ac:spMk id="23" creationId="{2368FF02-12DB-0659-91EA-EABC1CDE3716}"/>
          </ac:spMkLst>
        </pc:sp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2" creationId="{07C39EEB-975E-422B-093F-67587985FEC5}"/>
          </ac:picMkLst>
        </pc:pic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8" creationId="{43BB73DF-00E3-A4FC-D1B9-8FC0E9450193}"/>
          </ac:picMkLst>
        </pc:pic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9" creationId="{A3AF80DF-75A2-56CB-AAF4-D54EB7787971}"/>
          </ac:picMkLst>
        </pc:picChg>
        <pc:picChg chg="add mod modCrop">
          <ac:chgData name="규태 김" userId="31d48ecdf4f8cb9b" providerId="LiveId" clId="{724F0F1C-3905-45A1-9FD1-58DC870C9D13}" dt="2025-09-18T13:28:37.772" v="4388" actId="732"/>
          <ac:picMkLst>
            <pc:docMk/>
            <pc:sldMk cId="3826447278" sldId="298"/>
            <ac:picMk id="11" creationId="{AE40BAA3-EC15-753B-F7EA-1BD4D5085523}"/>
          </ac:picMkLst>
        </pc:picChg>
        <pc:picChg chg="add del mod">
          <ac:chgData name="규태 김" userId="31d48ecdf4f8cb9b" providerId="LiveId" clId="{724F0F1C-3905-45A1-9FD1-58DC870C9D13}" dt="2025-09-18T13:27:39.030" v="4380" actId="478"/>
          <ac:picMkLst>
            <pc:docMk/>
            <pc:sldMk cId="3826447278" sldId="298"/>
            <ac:picMk id="12" creationId="{987A5403-3A59-9163-9F04-71CF956ACE1C}"/>
          </ac:picMkLst>
        </pc:pic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13" creationId="{8BD359D4-450C-4463-7054-79B870481D22}"/>
          </ac:picMkLst>
        </pc:pic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16" creationId="{8D622A29-533D-8278-EB88-5BDBA5EAF501}"/>
          </ac:picMkLst>
        </pc:pic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17" creationId="{B509ECFA-D00A-F618-41B9-B6812E943AC2}"/>
          </ac:picMkLst>
        </pc:pic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18" creationId="{ECA472D6-1524-719F-17ED-10FA5FC7C709}"/>
          </ac:picMkLst>
        </pc:pic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21" creationId="{607C8734-BB2F-DB2F-071A-9E27B8FAE5D3}"/>
          </ac:picMkLst>
        </pc:picChg>
        <pc:picChg chg="add mod modCrop">
          <ac:chgData name="규태 김" userId="31d48ecdf4f8cb9b" providerId="LiveId" clId="{724F0F1C-3905-45A1-9FD1-58DC870C9D13}" dt="2025-09-18T13:30:24.914" v="4396" actId="732"/>
          <ac:picMkLst>
            <pc:docMk/>
            <pc:sldMk cId="3826447278" sldId="298"/>
            <ac:picMk id="25" creationId="{8F16BA61-A69F-7CA1-5E6A-2324C5370A87}"/>
          </ac:picMkLst>
        </pc:pic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26" creationId="{AC8F0452-E593-831C-80EA-9780FA8B9B17}"/>
          </ac:picMkLst>
        </pc:picChg>
        <pc:picChg chg="mod">
          <ac:chgData name="규태 김" userId="31d48ecdf4f8cb9b" providerId="LiveId" clId="{724F0F1C-3905-45A1-9FD1-58DC870C9D13}" dt="2025-09-18T13:18:17.013" v="4256" actId="1036"/>
          <ac:picMkLst>
            <pc:docMk/>
            <pc:sldMk cId="3826447278" sldId="298"/>
            <ac:picMk id="35" creationId="{ADF2E1ED-AA8E-79EC-ECB3-1C09C9E8D284}"/>
          </ac:picMkLst>
        </pc:picChg>
      </pc:sldChg>
      <pc:sldChg chg="addSp delSp modSp add mod">
        <pc:chgData name="규태 김" userId="31d48ecdf4f8cb9b" providerId="LiveId" clId="{724F0F1C-3905-45A1-9FD1-58DC870C9D13}" dt="2025-09-18T13:33:32.757" v="4419" actId="1036"/>
        <pc:sldMkLst>
          <pc:docMk/>
          <pc:sldMk cId="727291904" sldId="299"/>
        </pc:sldMkLst>
        <pc:spChg chg="mod">
          <ac:chgData name="규태 김" userId="31d48ecdf4f8cb9b" providerId="LiveId" clId="{724F0F1C-3905-45A1-9FD1-58DC870C9D13}" dt="2025-09-18T13:27:21.321" v="4377"/>
          <ac:spMkLst>
            <pc:docMk/>
            <pc:sldMk cId="727291904" sldId="299"/>
            <ac:spMk id="10" creationId="{3A534FCE-9988-8BCA-7453-1840464ACB29}"/>
          </ac:spMkLst>
        </pc:spChg>
        <pc:spChg chg="del">
          <ac:chgData name="규태 김" userId="31d48ecdf4f8cb9b" providerId="LiveId" clId="{724F0F1C-3905-45A1-9FD1-58DC870C9D13}" dt="2025-09-18T13:18:03.373" v="4250" actId="478"/>
          <ac:spMkLst>
            <pc:docMk/>
            <pc:sldMk cId="727291904" sldId="299"/>
            <ac:spMk id="32" creationId="{342E31D6-4675-EDD5-0BAD-C7B49F913145}"/>
          </ac:spMkLst>
        </pc:spChg>
        <pc:spChg chg="del">
          <ac:chgData name="규태 김" userId="31d48ecdf4f8cb9b" providerId="LiveId" clId="{724F0F1C-3905-45A1-9FD1-58DC870C9D13}" dt="2025-09-18T13:18:05.098" v="4251" actId="478"/>
          <ac:spMkLst>
            <pc:docMk/>
            <pc:sldMk cId="727291904" sldId="299"/>
            <ac:spMk id="33" creationId="{C684918A-5F13-26A6-B6D2-210097447332}"/>
          </ac:spMkLst>
        </pc:spChg>
        <pc:picChg chg="add mod modCrop">
          <ac:chgData name="규태 김" userId="31d48ecdf4f8cb9b" providerId="LiveId" clId="{724F0F1C-3905-45A1-9FD1-58DC870C9D13}" dt="2025-09-18T13:33:32.757" v="4419" actId="1036"/>
          <ac:picMkLst>
            <pc:docMk/>
            <pc:sldMk cId="727291904" sldId="299"/>
            <ac:picMk id="2" creationId="{E22F1D8B-97EB-65D2-BFC6-57BE1BA78DB0}"/>
          </ac:picMkLst>
        </pc:picChg>
        <pc:picChg chg="add del mod">
          <ac:chgData name="규태 김" userId="31d48ecdf4f8cb9b" providerId="LiveId" clId="{724F0F1C-3905-45A1-9FD1-58DC870C9D13}" dt="2025-09-18T13:32:21.296" v="4403" actId="478"/>
          <ac:picMkLst>
            <pc:docMk/>
            <pc:sldMk cId="727291904" sldId="299"/>
            <ac:picMk id="3" creationId="{4EDF438B-7F39-4825-7002-23FC617BDFCD}"/>
          </ac:picMkLst>
        </pc:picChg>
        <pc:picChg chg="add mod modCrop">
          <ac:chgData name="규태 김" userId="31d48ecdf4f8cb9b" providerId="LiveId" clId="{724F0F1C-3905-45A1-9FD1-58DC870C9D13}" dt="2025-09-18T13:32:59.250" v="4411" actId="732"/>
          <ac:picMkLst>
            <pc:docMk/>
            <pc:sldMk cId="727291904" sldId="299"/>
            <ac:picMk id="5" creationId="{EEBD5BB3-765E-56C8-9DE5-1F206C22E748}"/>
          </ac:picMkLst>
        </pc:picChg>
        <pc:picChg chg="mod">
          <ac:chgData name="규태 김" userId="31d48ecdf4f8cb9b" providerId="LiveId" clId="{724F0F1C-3905-45A1-9FD1-58DC870C9D13}" dt="2025-09-18T13:33:32.757" v="4419" actId="1036"/>
          <ac:picMkLst>
            <pc:docMk/>
            <pc:sldMk cId="727291904" sldId="299"/>
            <ac:picMk id="34" creationId="{D9A29C01-954D-7454-E34F-1446C78C7F3B}"/>
          </ac:picMkLst>
        </pc:picChg>
        <pc:picChg chg="mod">
          <ac:chgData name="규태 김" userId="31d48ecdf4f8cb9b" providerId="LiveId" clId="{724F0F1C-3905-45A1-9FD1-58DC870C9D13}" dt="2025-09-18T13:33:32.757" v="4419" actId="1036"/>
          <ac:picMkLst>
            <pc:docMk/>
            <pc:sldMk cId="727291904" sldId="299"/>
            <ac:picMk id="35" creationId="{826B1E94-8284-C0BE-1791-36B3562C8FD4}"/>
          </ac:picMkLst>
        </pc:picChg>
        <pc:picChg chg="mod">
          <ac:chgData name="규태 김" userId="31d48ecdf4f8cb9b" providerId="LiveId" clId="{724F0F1C-3905-45A1-9FD1-58DC870C9D13}" dt="2025-09-18T13:33:32.757" v="4419" actId="1036"/>
          <ac:picMkLst>
            <pc:docMk/>
            <pc:sldMk cId="727291904" sldId="299"/>
            <ac:picMk id="36" creationId="{D006B9E4-DE03-38FD-2822-C6860630FC3B}"/>
          </ac:picMkLst>
        </pc:picChg>
        <pc:picChg chg="mod">
          <ac:chgData name="규태 김" userId="31d48ecdf4f8cb9b" providerId="LiveId" clId="{724F0F1C-3905-45A1-9FD1-58DC870C9D13}" dt="2025-09-18T13:33:32.757" v="4419" actId="1036"/>
          <ac:picMkLst>
            <pc:docMk/>
            <pc:sldMk cId="727291904" sldId="299"/>
            <ac:picMk id="37" creationId="{EF3DCFA3-B4D6-0CA8-C609-B3F7BA7ACB24}"/>
          </ac:picMkLst>
        </pc:picChg>
        <pc:picChg chg="mod">
          <ac:chgData name="규태 김" userId="31d48ecdf4f8cb9b" providerId="LiveId" clId="{724F0F1C-3905-45A1-9FD1-58DC870C9D13}" dt="2025-09-18T13:33:32.757" v="4419" actId="1036"/>
          <ac:picMkLst>
            <pc:docMk/>
            <pc:sldMk cId="727291904" sldId="299"/>
            <ac:picMk id="38" creationId="{B7A6293E-3176-26F4-2F02-D11320FECB9B}"/>
          </ac:picMkLst>
        </pc:picChg>
        <pc:picChg chg="mod">
          <ac:chgData name="규태 김" userId="31d48ecdf4f8cb9b" providerId="LiveId" clId="{724F0F1C-3905-45A1-9FD1-58DC870C9D13}" dt="2025-09-18T13:33:32.757" v="4419" actId="1036"/>
          <ac:picMkLst>
            <pc:docMk/>
            <pc:sldMk cId="727291904" sldId="299"/>
            <ac:picMk id="40" creationId="{2ED652F5-2F8A-56C4-4632-BCDC3D3F4FF3}"/>
          </ac:picMkLst>
        </pc:picChg>
        <pc:picChg chg="mod">
          <ac:chgData name="규태 김" userId="31d48ecdf4f8cb9b" providerId="LiveId" clId="{724F0F1C-3905-45A1-9FD1-58DC870C9D13}" dt="2025-09-18T13:33:32.757" v="4419" actId="1036"/>
          <ac:picMkLst>
            <pc:docMk/>
            <pc:sldMk cId="727291904" sldId="299"/>
            <ac:picMk id="41" creationId="{DD56F552-4BEE-3613-4E5A-5C15FEBCE9DD}"/>
          </ac:picMkLst>
        </pc:picChg>
        <pc:picChg chg="mod">
          <ac:chgData name="규태 김" userId="31d48ecdf4f8cb9b" providerId="LiveId" clId="{724F0F1C-3905-45A1-9FD1-58DC870C9D13}" dt="2025-09-18T13:33:32.757" v="4419" actId="1036"/>
          <ac:picMkLst>
            <pc:docMk/>
            <pc:sldMk cId="727291904" sldId="299"/>
            <ac:picMk id="52" creationId="{EB3BC366-E871-E196-E4A0-BF2B3E19241A}"/>
          </ac:picMkLst>
        </pc:picChg>
      </pc:sldChg>
      <pc:sldChg chg="add del setBg">
        <pc:chgData name="규태 김" userId="31d48ecdf4f8cb9b" providerId="LiveId" clId="{724F0F1C-3905-45A1-9FD1-58DC870C9D13}" dt="2025-09-18T13:17:45.690" v="4244"/>
        <pc:sldMkLst>
          <pc:docMk/>
          <pc:sldMk cId="1623083121" sldId="299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3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36.png"/><Relationship Id="rId5" Type="http://schemas.openxmlformats.org/officeDocument/2006/relationships/image" Target="../media/image19.png"/><Relationship Id="rId10" Type="http://schemas.openxmlformats.org/officeDocument/2006/relationships/image" Target="../media/image26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39.png"/><Relationship Id="rId3" Type="http://schemas.openxmlformats.org/officeDocument/2006/relationships/image" Target="../media/image38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41.png"/><Relationship Id="rId3" Type="http://schemas.openxmlformats.org/officeDocument/2006/relationships/image" Target="../media/image38.png"/><Relationship Id="rId7" Type="http://schemas.openxmlformats.org/officeDocument/2006/relationships/image" Target="../media/image19.png"/><Relationship Id="rId12" Type="http://schemas.openxmlformats.org/officeDocument/2006/relationships/image" Target="../media/image3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openxmlformats.org/officeDocument/2006/relationships/image" Target="../media/image43.png"/><Relationship Id="rId10" Type="http://schemas.openxmlformats.org/officeDocument/2006/relationships/image" Target="../media/image22.png"/><Relationship Id="rId4" Type="http://schemas.openxmlformats.org/officeDocument/2006/relationships/image" Target="../media/image26.png"/><Relationship Id="rId9" Type="http://schemas.openxmlformats.org/officeDocument/2006/relationships/image" Target="../media/image21.png"/><Relationship Id="rId1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4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44.png"/><Relationship Id="rId5" Type="http://schemas.openxmlformats.org/officeDocument/2006/relationships/image" Target="../media/image19.png"/><Relationship Id="rId10" Type="http://schemas.openxmlformats.org/officeDocument/2006/relationships/image" Target="../media/image3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47.png"/><Relationship Id="rId5" Type="http://schemas.openxmlformats.org/officeDocument/2006/relationships/image" Target="../media/image19.png"/><Relationship Id="rId10" Type="http://schemas.openxmlformats.org/officeDocument/2006/relationships/image" Target="../media/image46.png"/><Relationship Id="rId4" Type="http://schemas.openxmlformats.org/officeDocument/2006/relationships/image" Target="../media/image18.png"/><Relationship Id="rId9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48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4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44.png"/><Relationship Id="rId5" Type="http://schemas.openxmlformats.org/officeDocument/2006/relationships/image" Target="../media/image19.png"/><Relationship Id="rId10" Type="http://schemas.openxmlformats.org/officeDocument/2006/relationships/image" Target="../media/image3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4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31.png"/><Relationship Id="rId18" Type="http://schemas.openxmlformats.org/officeDocument/2006/relationships/image" Target="../media/image50.png"/><Relationship Id="rId3" Type="http://schemas.openxmlformats.org/officeDocument/2006/relationships/image" Target="../media/image17.png"/><Relationship Id="rId21" Type="http://schemas.openxmlformats.org/officeDocument/2006/relationships/image" Target="../media/image53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17" Type="http://schemas.openxmlformats.org/officeDocument/2006/relationships/image" Target="../media/image35.png"/><Relationship Id="rId2" Type="http://schemas.openxmlformats.org/officeDocument/2006/relationships/image" Target="../media/image16.png"/><Relationship Id="rId16" Type="http://schemas.openxmlformats.org/officeDocument/2006/relationships/image" Target="../media/image34.png"/><Relationship Id="rId20" Type="http://schemas.openxmlformats.org/officeDocument/2006/relationships/image" Target="../media/image5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30.png"/><Relationship Id="rId5" Type="http://schemas.openxmlformats.org/officeDocument/2006/relationships/image" Target="../media/image19.png"/><Relationship Id="rId15" Type="http://schemas.openxmlformats.org/officeDocument/2006/relationships/image" Target="../media/image33.png"/><Relationship Id="rId10" Type="http://schemas.openxmlformats.org/officeDocument/2006/relationships/image" Target="../media/image25.png"/><Relationship Id="rId19" Type="http://schemas.openxmlformats.org/officeDocument/2006/relationships/image" Target="../media/image51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32.png"/><Relationship Id="rId22" Type="http://schemas.openxmlformats.org/officeDocument/2006/relationships/image" Target="../media/image5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6.png"/><Relationship Id="rId18" Type="http://schemas.openxmlformats.org/officeDocument/2006/relationships/image" Target="../media/image35.png"/><Relationship Id="rId3" Type="http://schemas.openxmlformats.org/officeDocument/2006/relationships/image" Target="../media/image17.png"/><Relationship Id="rId21" Type="http://schemas.openxmlformats.org/officeDocument/2006/relationships/image" Target="../media/image57.png"/><Relationship Id="rId7" Type="http://schemas.openxmlformats.org/officeDocument/2006/relationships/image" Target="../media/image21.png"/><Relationship Id="rId12" Type="http://schemas.openxmlformats.org/officeDocument/2006/relationships/image" Target="../media/image30.png"/><Relationship Id="rId17" Type="http://schemas.openxmlformats.org/officeDocument/2006/relationships/image" Target="../media/image34.png"/><Relationship Id="rId2" Type="http://schemas.openxmlformats.org/officeDocument/2006/relationships/image" Target="../media/image16.png"/><Relationship Id="rId16" Type="http://schemas.openxmlformats.org/officeDocument/2006/relationships/image" Target="../media/image33.png"/><Relationship Id="rId20" Type="http://schemas.openxmlformats.org/officeDocument/2006/relationships/image" Target="../media/image5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32.png"/><Relationship Id="rId10" Type="http://schemas.openxmlformats.org/officeDocument/2006/relationships/image" Target="../media/image24.png"/><Relationship Id="rId19" Type="http://schemas.openxmlformats.org/officeDocument/2006/relationships/image" Target="../media/image55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47.png"/><Relationship Id="rId3" Type="http://schemas.openxmlformats.org/officeDocument/2006/relationships/image" Target="../media/image38.png"/><Relationship Id="rId7" Type="http://schemas.openxmlformats.org/officeDocument/2006/relationships/image" Target="../media/image19.png"/><Relationship Id="rId12" Type="http://schemas.openxmlformats.org/officeDocument/2006/relationships/image" Target="../media/image4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40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26.png"/><Relationship Id="rId9" Type="http://schemas.openxmlformats.org/officeDocument/2006/relationships/image" Target="../media/image21.png"/><Relationship Id="rId14" Type="http://schemas.openxmlformats.org/officeDocument/2006/relationships/image" Target="../media/image5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59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4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44.png"/><Relationship Id="rId5" Type="http://schemas.openxmlformats.org/officeDocument/2006/relationships/image" Target="../media/image19.png"/><Relationship Id="rId10" Type="http://schemas.openxmlformats.org/officeDocument/2006/relationships/image" Target="../media/image3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6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6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6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47.png"/><Relationship Id="rId5" Type="http://schemas.openxmlformats.org/officeDocument/2006/relationships/image" Target="../media/image19.png"/><Relationship Id="rId10" Type="http://schemas.openxmlformats.org/officeDocument/2006/relationships/image" Target="../media/image46.png"/><Relationship Id="rId4" Type="http://schemas.openxmlformats.org/officeDocument/2006/relationships/image" Target="../media/image18.png"/><Relationship Id="rId9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6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3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32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6.png"/><Relationship Id="rId18" Type="http://schemas.openxmlformats.org/officeDocument/2006/relationships/image" Target="../media/image35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30.png"/><Relationship Id="rId17" Type="http://schemas.openxmlformats.org/officeDocument/2006/relationships/image" Target="../media/image34.png"/><Relationship Id="rId2" Type="http://schemas.openxmlformats.org/officeDocument/2006/relationships/image" Target="../media/image16.png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32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155700"/>
            <a:ext cx="18529300" cy="25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12636500"/>
            <a:ext cx="21361400" cy="25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>
            <a:alphaModFix amt="48000"/>
          </a:blip>
          <a:stretch>
            <a:fillRect/>
          </a:stretch>
        </p:blipFill>
        <p:spPr>
          <a:xfrm>
            <a:off x="1549400" y="7874000"/>
            <a:ext cx="8280400" cy="9525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524000" y="5054600"/>
            <a:ext cx="11772900" cy="2349500"/>
          </a:xfrm>
          <a:prstGeom prst="rect">
            <a:avLst/>
          </a:prstGeom>
        </p:spPr>
        <p:txBody>
          <a:bodyPr lIns="0" tIns="168102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13236" b="0" i="0" u="none" strike="noStrike" spc="-132" dirty="0">
                <a:solidFill>
                  <a:srgbClr val="FFFFFF"/>
                </a:solidFill>
                <a:ea typeface="S-Core Dream 6 Bold"/>
              </a:rPr>
              <a:t>에꼴</a:t>
            </a:r>
            <a:endParaRPr lang="en" sz="13236" b="0" i="0" u="none" strike="noStrike" spc="-132" dirty="0">
              <a:solidFill>
                <a:srgbClr val="FFFFFF"/>
              </a:solidFill>
              <a:ea typeface="S-Core Dream 6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-76200" y="8051800"/>
            <a:ext cx="11849100" cy="596900"/>
          </a:xfrm>
          <a:prstGeom prst="rect">
            <a:avLst/>
          </a:prstGeom>
        </p:spPr>
        <p:txBody>
          <a:bodyPr lIns="0" tIns="42795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3369" b="0" i="0" u="none" strike="noStrike" spc="-34">
                <a:solidFill>
                  <a:srgbClr val="FFFFFF"/>
                </a:solidFill>
                <a:ea typeface="S-Core Dream 5 Medium"/>
              </a:rPr>
              <a:t>알고르즘</a:t>
            </a:r>
            <a:r>
              <a:rPr lang="en-US" sz="3369" b="0" i="0" u="none" strike="noStrike" spc="-34">
                <a:solidFill>
                  <a:srgbClr val="FFFFFF"/>
                </a:solidFill>
                <a:latin typeface="S-Core Dream 5 Medium"/>
              </a:rPr>
              <a:t> </a:t>
            </a:r>
            <a:r>
              <a:rPr lang="ko-KR" sz="3369" b="0" i="0" u="none" strike="noStrike" spc="-34">
                <a:solidFill>
                  <a:srgbClr val="FFFFFF"/>
                </a:solidFill>
                <a:ea typeface="S-Core Dream 5 Medium"/>
              </a:rPr>
              <a:t>문제</a:t>
            </a:r>
            <a:r>
              <a:rPr lang="en-US" sz="3369" b="0" i="0" u="none" strike="noStrike" spc="-34">
                <a:solidFill>
                  <a:srgbClr val="FFFFFF"/>
                </a:solidFill>
                <a:latin typeface="S-Core Dream 5 Medium"/>
              </a:rPr>
              <a:t> </a:t>
            </a:r>
            <a:r>
              <a:rPr lang="ko-KR" sz="3369" b="0" i="0" u="none" strike="noStrike" spc="-34">
                <a:solidFill>
                  <a:srgbClr val="FFFFFF"/>
                </a:solidFill>
                <a:ea typeface="S-Core Dream 5 Medium"/>
              </a:rPr>
              <a:t>풀이</a:t>
            </a:r>
            <a:r>
              <a:rPr lang="en-US" sz="3369" b="0" i="0" u="none" strike="noStrike" spc="-34">
                <a:solidFill>
                  <a:srgbClr val="FFFFFF"/>
                </a:solidFill>
                <a:latin typeface="S-Core Dream 5 Medium"/>
              </a:rPr>
              <a:t> (</a:t>
            </a:r>
            <a:r>
              <a:rPr lang="ko-KR" sz="3369" b="0" i="0" u="none" strike="noStrike" spc="-34">
                <a:solidFill>
                  <a:srgbClr val="FFFFFF"/>
                </a:solidFill>
                <a:ea typeface="S-Core Dream 5 Medium"/>
              </a:rPr>
              <a:t>백준</a:t>
            </a:r>
            <a:r>
              <a:rPr lang="en-US" sz="3369" b="0" i="0" u="none" strike="noStrike" spc="-34">
                <a:solidFill>
                  <a:srgbClr val="FFFFFF"/>
                </a:solidFill>
                <a:latin typeface="S-Core Dream 5 Medium"/>
              </a:rPr>
              <a:t>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440400" y="11353800"/>
            <a:ext cx="4419600" cy="1016000"/>
          </a:xfrm>
          <a:prstGeom prst="rect">
            <a:avLst/>
          </a:prstGeom>
        </p:spPr>
        <p:txBody>
          <a:bodyPr lIns="0" tIns="18914" rIns="0" bIns="0" rtlCol="0" anchor="t"/>
          <a:lstStyle/>
          <a:p>
            <a:pPr lvl="0" algn="r">
              <a:lnSpc>
                <a:spcPct val="107899"/>
              </a:lnSpc>
            </a:pP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이름</a:t>
            </a:r>
            <a:r>
              <a:rPr lang="en-US" alt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 :</a:t>
            </a:r>
            <a:r>
              <a:rPr lang="en-US" sz="2978" b="0" i="0" u="none" strike="noStrike" spc="-30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 </a:t>
            </a: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김규태</a:t>
            </a:r>
          </a:p>
          <a:p>
            <a:pPr lvl="0" algn="r">
              <a:lnSpc>
                <a:spcPct val="107899"/>
              </a:lnSpc>
            </a:pP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학번</a:t>
            </a:r>
            <a:r>
              <a:rPr lang="en-US" alt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 </a:t>
            </a:r>
            <a:r>
              <a:rPr lang="en-US" sz="2978" b="0" i="0" u="none" strike="noStrike" spc="-30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: 2020575009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98600" y="11887200"/>
            <a:ext cx="2235200" cy="495300"/>
          </a:xfrm>
          <a:prstGeom prst="rect">
            <a:avLst/>
          </a:prstGeom>
        </p:spPr>
        <p:txBody>
          <a:bodyPr lIns="0" tIns="17780" rIns="0" bIns="0" rtlCol="0" anchor="t"/>
          <a:lstStyle/>
          <a:p>
            <a:pPr lvl="0" algn="l">
              <a:lnSpc>
                <a:spcPct val="107899"/>
              </a:lnSpc>
            </a:pPr>
            <a:r>
              <a:rPr lang="en" sz="2799" b="0" i="0" u="none" strike="noStrike" spc="-28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2025.0</a:t>
            </a:r>
            <a:r>
              <a:rPr lang="en" sz="2799" spc="-28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9</a:t>
            </a:r>
            <a:r>
              <a:rPr lang="en" sz="2799" b="0" i="0" u="none" strike="noStrike" spc="-28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.20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927100"/>
            <a:ext cx="3098800" cy="495300"/>
          </a:xfrm>
          <a:prstGeom prst="rect">
            <a:avLst/>
          </a:prstGeom>
        </p:spPr>
        <p:txBody>
          <a:bodyPr lIns="0" tIns="17780" rIns="0" bIns="0" rtlCol="0" anchor="t"/>
          <a:lstStyle/>
          <a:p>
            <a:pPr lvl="0" algn="r">
              <a:lnSpc>
                <a:spcPct val="107899"/>
              </a:lnSpc>
            </a:pPr>
            <a:r>
              <a:rPr lang="en" sz="2799" b="0" i="0" u="none" strike="noStrike" spc="-28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소프트웨어학과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16000" y="9385300"/>
            <a:ext cx="9194800" cy="1257300"/>
          </a:xfrm>
          <a:prstGeom prst="rect">
            <a:avLst/>
          </a:prstGeom>
        </p:spPr>
        <p:txBody>
          <a:bodyPr lIns="0" tIns="18914" rIns="0" bIns="0" rtlCol="0" anchor="t"/>
          <a:lstStyle/>
          <a:p>
            <a:pPr lvl="0" algn="r">
              <a:lnSpc>
                <a:spcPct val="107899"/>
              </a:lnSpc>
            </a:pP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지도교수</a:t>
            </a:r>
            <a:r>
              <a:rPr lang="en-US" alt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 </a:t>
            </a:r>
            <a:r>
              <a:rPr lang="en-US" sz="2978" b="0" i="0" u="none" strike="noStrike" spc="-30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: </a:t>
            </a: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손정호</a:t>
            </a:r>
            <a:r>
              <a:rPr lang="en-US" sz="2978" b="0" i="0" u="none" strike="noStrike" spc="-30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 </a:t>
            </a: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교수님</a:t>
            </a:r>
            <a:r>
              <a:rPr lang="en-US" sz="2978" b="0" i="0" u="none" strike="noStrike" spc="-30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, </a:t>
            </a: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김주현</a:t>
            </a:r>
            <a:r>
              <a:rPr lang="en-US" sz="2978" b="0" i="0" u="none" strike="noStrike" spc="-30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 </a:t>
            </a: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교수</a:t>
            </a:r>
            <a:r>
              <a:rPr lang="en-US" sz="2978" b="0" i="0" u="none" strike="noStrike" spc="-30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, </a:t>
            </a: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최동환</a:t>
            </a:r>
            <a:r>
              <a:rPr lang="en-US" sz="2978" b="0" i="0" u="none" strike="noStrike" spc="-30" dirty="0">
                <a:solidFill>
                  <a:srgbClr val="FFFFFF">
                    <a:alpha val="80000"/>
                  </a:srgbClr>
                </a:solidFill>
                <a:latin typeface="S-Core Dream 3 Light"/>
              </a:rPr>
              <a:t> </a:t>
            </a:r>
            <a:r>
              <a:rPr lang="ko-KR" sz="2978" b="0" i="0" u="none" strike="noStrike" spc="-30" dirty="0">
                <a:solidFill>
                  <a:srgbClr val="FFFFFF">
                    <a:alpha val="80000"/>
                  </a:srgbClr>
                </a:solidFill>
                <a:ea typeface="S-Core Dream 3 Light"/>
              </a:rPr>
              <a:t>교수님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5FC279-32E1-206C-8D7B-450A2BAF8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8CEDE8F-0754-0935-54C2-3E4319CEF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605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151928FB-130C-F838-4BF1-4707BBA39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0302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sp>
        <p:nvSpPr>
          <p:cNvPr id="23" name="TextBox 23">
            <a:extLst>
              <a:ext uri="{FF2B5EF4-FFF2-40B4-BE49-F238E27FC236}">
                <a16:creationId xmlns:a16="http://schemas.microsoft.com/office/drawing/2014/main" id="{5012707B-C358-E22B-759D-E88FAFA1B159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11004. K</a:t>
            </a:r>
            <a:r>
              <a:rPr kumimoji="0" lang="ko-KR" altLang="en-US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번째 수</a:t>
            </a:r>
            <a:endParaRPr kumimoji="0" lang="ko-KR" altLang="en-US" sz="2493" b="0" i="0" u="none" strike="noStrike" kern="1200" cap="none" spc="-25" normalizeH="0" baseline="0" noProof="0" dirty="0">
              <a:ln>
                <a:noFill/>
              </a:ln>
              <a:solidFill>
                <a:srgbClr val="FCFCFC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sp>
        <p:nvSpPr>
          <p:cNvPr id="37" name="TextBox 37">
            <a:extLst>
              <a:ext uri="{FF2B5EF4-FFF2-40B4-BE49-F238E27FC236}">
                <a16:creationId xmlns:a16="http://schemas.microsoft.com/office/drawing/2014/main" id="{9364AAB7-2770-3A07-28F4-77111C58B181}"/>
              </a:ext>
            </a:extLst>
          </p:cNvPr>
          <p:cNvSpPr txBox="1"/>
          <p:nvPr/>
        </p:nvSpPr>
        <p:spPr>
          <a:xfrm>
            <a:off x="1930400" y="11290300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200" dirty="0">
                <a:solidFill>
                  <a:srgbClr val="FFFFFF"/>
                </a:solidFill>
                <a:ea typeface="S-Core Dream 4 Regular"/>
              </a:rPr>
              <a:t>X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시간초과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sp>
        <p:nvSpPr>
          <p:cNvPr id="38" name="TextBox 38">
            <a:extLst>
              <a:ext uri="{FF2B5EF4-FFF2-40B4-BE49-F238E27FC236}">
                <a16:creationId xmlns:a16="http://schemas.microsoft.com/office/drawing/2014/main" id="{4CE9CEBF-8730-238A-6C0A-3564D81AAB72}"/>
              </a:ext>
            </a:extLst>
          </p:cNvPr>
          <p:cNvSpPr txBox="1"/>
          <p:nvPr/>
        </p:nvSpPr>
        <p:spPr>
          <a:xfrm>
            <a:off x="17037049" y="11208302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200" dirty="0">
                <a:solidFill>
                  <a:srgbClr val="FFFFFF"/>
                </a:solidFill>
                <a:ea typeface="S-Core Dream 4 Regular"/>
              </a:rPr>
              <a:t>O 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입출력</a:t>
            </a:r>
            <a:r>
              <a:rPr kumimoji="0" 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최적화</a:t>
            </a:r>
            <a:endParaRPr kumimoji="0" lang="en-US" sz="292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sp>
        <p:nvSpPr>
          <p:cNvPr id="39" name="TextBox 39">
            <a:extLst>
              <a:ext uri="{FF2B5EF4-FFF2-40B4-BE49-F238E27FC236}">
                <a16:creationId xmlns:a16="http://schemas.microsoft.com/office/drawing/2014/main" id="{0E282F9D-F697-DDE2-C2B6-124E2A7793FA}"/>
              </a:ext>
            </a:extLst>
          </p:cNvPr>
          <p:cNvSpPr txBox="1"/>
          <p:nvPr/>
        </p:nvSpPr>
        <p:spPr>
          <a:xfrm>
            <a:off x="9500696" y="11201400"/>
            <a:ext cx="5219700" cy="10414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923" dirty="0">
                <a:solidFill>
                  <a:srgbClr val="FFFFFF"/>
                </a:solidFill>
                <a:ea typeface="S-Core Dream 4 Regular"/>
              </a:rPr>
              <a:t> </a:t>
            </a:r>
            <a:r>
              <a:rPr lang="en-US" altLang="ko-KR" sz="3500" dirty="0">
                <a:solidFill>
                  <a:srgbClr val="FFFFFF"/>
                </a:solidFill>
                <a:ea typeface="S-Core Dream 4 Regular"/>
              </a:rPr>
              <a:t>O </a:t>
            </a:r>
            <a:r>
              <a:rPr kumimoji="0" lang="ko-KR" altLang="en-US" sz="2923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퀵셀렉트</a:t>
            </a:r>
            <a:r>
              <a:rPr kumimoji="0" 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알고리즘</a:t>
            </a:r>
            <a:r>
              <a:rPr kumimoji="0" 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구현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pic>
        <p:nvPicPr>
          <p:cNvPr id="47" name="Picture 5">
            <a:extLst>
              <a:ext uri="{FF2B5EF4-FFF2-40B4-BE49-F238E27FC236}">
                <a16:creationId xmlns:a16="http://schemas.microsoft.com/office/drawing/2014/main" id="{1EF964FB-9AF0-1C6D-ECD7-7134EF215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200" y="3784600"/>
            <a:ext cx="5969000" cy="7049594"/>
          </a:xfrm>
          <a:prstGeom prst="rect">
            <a:avLst/>
          </a:prstGeom>
        </p:spPr>
      </p:pic>
      <p:pic>
        <p:nvPicPr>
          <p:cNvPr id="48" name="Picture 6">
            <a:extLst>
              <a:ext uri="{FF2B5EF4-FFF2-40B4-BE49-F238E27FC236}">
                <a16:creationId xmlns:a16="http://schemas.microsoft.com/office/drawing/2014/main" id="{04599CC1-0E0C-19F3-8C53-F4304C9478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199" y="3187700"/>
            <a:ext cx="5969001" cy="493986"/>
          </a:xfrm>
          <a:prstGeom prst="rect">
            <a:avLst/>
          </a:prstGeom>
        </p:spPr>
      </p:pic>
      <p:pic>
        <p:nvPicPr>
          <p:cNvPr id="49" name="Picture 9">
            <a:extLst>
              <a:ext uri="{FF2B5EF4-FFF2-40B4-BE49-F238E27FC236}">
                <a16:creationId xmlns:a16="http://schemas.microsoft.com/office/drawing/2014/main" id="{A0ACA927-2112-1FCB-23F1-BBB50667E6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4600" y="2819400"/>
            <a:ext cx="5855796" cy="622310"/>
          </a:xfrm>
          <a:prstGeom prst="rect">
            <a:avLst/>
          </a:prstGeom>
        </p:spPr>
      </p:pic>
      <p:pic>
        <p:nvPicPr>
          <p:cNvPr id="50" name="Picture 14">
            <a:extLst>
              <a:ext uri="{FF2B5EF4-FFF2-40B4-BE49-F238E27FC236}">
                <a16:creationId xmlns:a16="http://schemas.microsoft.com/office/drawing/2014/main" id="{A60A3F5F-0C2E-F398-F2A7-4DB09FE04F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36229" y="3015155"/>
            <a:ext cx="154371" cy="185245"/>
          </a:xfrm>
          <a:prstGeom prst="rect">
            <a:avLst/>
          </a:prstGeom>
        </p:spPr>
      </p:pic>
      <p:pic>
        <p:nvPicPr>
          <p:cNvPr id="51" name="Picture 15">
            <a:extLst>
              <a:ext uri="{FF2B5EF4-FFF2-40B4-BE49-F238E27FC236}">
                <a16:creationId xmlns:a16="http://schemas.microsoft.com/office/drawing/2014/main" id="{24C48F73-C7AF-0CD7-2DE7-3632F05767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04529" y="3015155"/>
            <a:ext cx="154371" cy="185245"/>
          </a:xfrm>
          <a:prstGeom prst="rect">
            <a:avLst/>
          </a:prstGeom>
        </p:spPr>
      </p:pic>
      <p:pic>
        <p:nvPicPr>
          <p:cNvPr id="52" name="Picture 16">
            <a:extLst>
              <a:ext uri="{FF2B5EF4-FFF2-40B4-BE49-F238E27FC236}">
                <a16:creationId xmlns:a16="http://schemas.microsoft.com/office/drawing/2014/main" id="{2206DCF1-B94E-7FF4-0792-528A0035DF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72829" y="3015155"/>
            <a:ext cx="154371" cy="185245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161E2F22-0395-05F6-D0FB-BC7D172A8EA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8901175" y="3485322"/>
            <a:ext cx="5826155" cy="6864345"/>
          </a:xfrm>
          <a:prstGeom prst="rect">
            <a:avLst/>
          </a:prstGeom>
        </p:spPr>
      </p:pic>
      <p:pic>
        <p:nvPicPr>
          <p:cNvPr id="54" name="Picture 5">
            <a:extLst>
              <a:ext uri="{FF2B5EF4-FFF2-40B4-BE49-F238E27FC236}">
                <a16:creationId xmlns:a16="http://schemas.microsoft.com/office/drawing/2014/main" id="{9419C6F2-EC85-C200-3FA6-91B762A40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3784600"/>
            <a:ext cx="5969000" cy="7049594"/>
          </a:xfrm>
          <a:prstGeom prst="rect">
            <a:avLst/>
          </a:prstGeom>
        </p:spPr>
      </p:pic>
      <p:pic>
        <p:nvPicPr>
          <p:cNvPr id="55" name="Picture 6">
            <a:extLst>
              <a:ext uri="{FF2B5EF4-FFF2-40B4-BE49-F238E27FC236}">
                <a16:creationId xmlns:a16="http://schemas.microsoft.com/office/drawing/2014/main" id="{01F19DD6-4FAE-971D-5939-3A77C755EE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599" y="3187700"/>
            <a:ext cx="5969001" cy="493986"/>
          </a:xfrm>
          <a:prstGeom prst="rect">
            <a:avLst/>
          </a:prstGeom>
        </p:spPr>
      </p:pic>
      <p:pic>
        <p:nvPicPr>
          <p:cNvPr id="56" name="Picture 9">
            <a:extLst>
              <a:ext uri="{FF2B5EF4-FFF2-40B4-BE49-F238E27FC236}">
                <a16:creationId xmlns:a16="http://schemas.microsoft.com/office/drawing/2014/main" id="{DF4E3485-E7D5-89DF-9BC1-B38E884135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2819400"/>
            <a:ext cx="5855796" cy="622310"/>
          </a:xfrm>
          <a:prstGeom prst="rect">
            <a:avLst/>
          </a:prstGeom>
        </p:spPr>
      </p:pic>
      <p:pic>
        <p:nvPicPr>
          <p:cNvPr id="57" name="Picture 14">
            <a:extLst>
              <a:ext uri="{FF2B5EF4-FFF2-40B4-BE49-F238E27FC236}">
                <a16:creationId xmlns:a16="http://schemas.microsoft.com/office/drawing/2014/main" id="{C9164ED4-A5BC-68ED-3DA6-60119220AF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629" y="3015155"/>
            <a:ext cx="154371" cy="185245"/>
          </a:xfrm>
          <a:prstGeom prst="rect">
            <a:avLst/>
          </a:prstGeom>
        </p:spPr>
      </p:pic>
      <p:pic>
        <p:nvPicPr>
          <p:cNvPr id="58" name="Picture 15">
            <a:extLst>
              <a:ext uri="{FF2B5EF4-FFF2-40B4-BE49-F238E27FC236}">
                <a16:creationId xmlns:a16="http://schemas.microsoft.com/office/drawing/2014/main" id="{4F359062-6541-F80D-2377-A0087C0BCE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3929" y="3015155"/>
            <a:ext cx="154371" cy="185245"/>
          </a:xfrm>
          <a:prstGeom prst="rect">
            <a:avLst/>
          </a:prstGeom>
        </p:spPr>
      </p:pic>
      <p:pic>
        <p:nvPicPr>
          <p:cNvPr id="59" name="Picture 16">
            <a:extLst>
              <a:ext uri="{FF2B5EF4-FFF2-40B4-BE49-F238E27FC236}">
                <a16:creationId xmlns:a16="http://schemas.microsoft.com/office/drawing/2014/main" id="{558EBC14-BF01-A8E9-027F-17D15CA31F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229" y="3015155"/>
            <a:ext cx="154371" cy="185245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4CFC06B3-0D91-03BB-5F81-4EECE35641E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1560575" y="3485322"/>
            <a:ext cx="5826155" cy="6864345"/>
          </a:xfrm>
          <a:prstGeom prst="rect">
            <a:avLst/>
          </a:prstGeom>
        </p:spPr>
      </p:pic>
      <p:pic>
        <p:nvPicPr>
          <p:cNvPr id="61" name="Picture 5">
            <a:extLst>
              <a:ext uri="{FF2B5EF4-FFF2-40B4-BE49-F238E27FC236}">
                <a16:creationId xmlns:a16="http://schemas.microsoft.com/office/drawing/2014/main" id="{34BC38C1-9DCE-7882-1F36-1635ED7ED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2400" y="3784600"/>
            <a:ext cx="5969000" cy="7049594"/>
          </a:xfrm>
          <a:prstGeom prst="rect">
            <a:avLst/>
          </a:prstGeom>
        </p:spPr>
      </p:pic>
      <p:pic>
        <p:nvPicPr>
          <p:cNvPr id="62" name="Picture 6">
            <a:extLst>
              <a:ext uri="{FF2B5EF4-FFF2-40B4-BE49-F238E27FC236}">
                <a16:creationId xmlns:a16="http://schemas.microsoft.com/office/drawing/2014/main" id="{224457AB-252F-6BEB-5B06-A39095BE9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62399" y="3187700"/>
            <a:ext cx="5969001" cy="493986"/>
          </a:xfrm>
          <a:prstGeom prst="rect">
            <a:avLst/>
          </a:prstGeom>
        </p:spPr>
      </p:pic>
      <p:pic>
        <p:nvPicPr>
          <p:cNvPr id="63" name="Picture 9">
            <a:extLst>
              <a:ext uri="{FF2B5EF4-FFF2-40B4-BE49-F238E27FC236}">
                <a16:creationId xmlns:a16="http://schemas.microsoft.com/office/drawing/2014/main" id="{F791EF39-B979-66ED-3279-9661EC5D3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79800" y="2819400"/>
            <a:ext cx="5855796" cy="622310"/>
          </a:xfrm>
          <a:prstGeom prst="rect">
            <a:avLst/>
          </a:prstGeom>
        </p:spPr>
      </p:pic>
      <p:pic>
        <p:nvPicPr>
          <p:cNvPr id="64" name="Picture 14">
            <a:extLst>
              <a:ext uri="{FF2B5EF4-FFF2-40B4-BE49-F238E27FC236}">
                <a16:creationId xmlns:a16="http://schemas.microsoft.com/office/drawing/2014/main" id="{3350C0B9-3DBE-2042-A0FD-83502926FF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51429" y="3015155"/>
            <a:ext cx="154371" cy="185245"/>
          </a:xfrm>
          <a:prstGeom prst="rect">
            <a:avLst/>
          </a:prstGeom>
        </p:spPr>
      </p:pic>
      <p:pic>
        <p:nvPicPr>
          <p:cNvPr id="65" name="Picture 15">
            <a:extLst>
              <a:ext uri="{FF2B5EF4-FFF2-40B4-BE49-F238E27FC236}">
                <a16:creationId xmlns:a16="http://schemas.microsoft.com/office/drawing/2014/main" id="{DC5D8271-AE8F-92EA-63EC-0C2D16C558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19729" y="3015155"/>
            <a:ext cx="154371" cy="185245"/>
          </a:xfrm>
          <a:prstGeom prst="rect">
            <a:avLst/>
          </a:prstGeom>
        </p:spPr>
      </p:pic>
      <p:pic>
        <p:nvPicPr>
          <p:cNvPr id="66" name="Picture 16">
            <a:extLst>
              <a:ext uri="{FF2B5EF4-FFF2-40B4-BE49-F238E27FC236}">
                <a16:creationId xmlns:a16="http://schemas.microsoft.com/office/drawing/2014/main" id="{01C3664A-8474-B4D8-5698-D90FA9B66E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588029" y="3015155"/>
            <a:ext cx="154371" cy="185245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id="{6FFDF5DA-B266-07C5-9CCD-CA42E0D6416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16216375" y="3485322"/>
            <a:ext cx="5826155" cy="6864345"/>
          </a:xfrm>
          <a:prstGeom prst="rect">
            <a:avLst/>
          </a:prstGeom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3B8DB31F-C3DB-7F93-FEA1-25AF4ED6502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0212" y="304800"/>
            <a:ext cx="1554988" cy="15549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BDD58D0-A8E3-527B-C3BB-2D36513CE29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881" t="11250" r="18355" b="36646"/>
          <a:stretch>
            <a:fillRect/>
          </a:stretch>
        </p:blipFill>
        <p:spPr>
          <a:xfrm>
            <a:off x="1560575" y="3485322"/>
            <a:ext cx="5819221" cy="686434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33276B7-A66B-D853-310D-0E3DE91179CB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8259" t="8442" r="9854" b="28563"/>
          <a:stretch>
            <a:fillRect/>
          </a:stretch>
        </p:blipFill>
        <p:spPr>
          <a:xfrm>
            <a:off x="8901175" y="3485322"/>
            <a:ext cx="5819221" cy="686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27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376F8C-0D77-3249-0894-A9AD846D5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9BCE1E6-BB86-A18A-E314-85C894CBC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605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CA849FFC-BE34-FB17-9B3D-4ABB1CF3A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30302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sp>
        <p:nvSpPr>
          <p:cNvPr id="14" name="TextBox 14">
            <a:extLst>
              <a:ext uri="{FF2B5EF4-FFF2-40B4-BE49-F238E27FC236}">
                <a16:creationId xmlns:a16="http://schemas.microsoft.com/office/drawing/2014/main" id="{BCEDC170-389F-DB05-4CE0-2ED931CF51FE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lvl="0">
              <a:lnSpc>
                <a:spcPct val="99600"/>
              </a:lnSpc>
              <a:defRPr/>
            </a:pPr>
            <a:r>
              <a:rPr lang="en-US" altLang="ko-KR" sz="2493" spc="-25" dirty="0">
                <a:solidFill>
                  <a:srgbClr val="FCFCFC"/>
                </a:solidFill>
                <a:latin typeface="S-Core Dream 4 Regular"/>
              </a:rPr>
              <a:t>11004. K</a:t>
            </a:r>
            <a:r>
              <a:rPr lang="ko-KR" altLang="en-US" sz="2493" spc="-25" dirty="0">
                <a:solidFill>
                  <a:srgbClr val="FCFCFC"/>
                </a:solidFill>
                <a:latin typeface="S-Core Dream 4 Regular"/>
              </a:rPr>
              <a:t>번째 수</a:t>
            </a:r>
            <a:endParaRPr lang="ko-KR" altLang="en-US" sz="2493" spc="-25" dirty="0">
              <a:solidFill>
                <a:srgbClr val="FCFCFC"/>
              </a:solidFill>
              <a:ea typeface="S-Core Dream 4 Regular"/>
            </a:endParaRPr>
          </a:p>
        </p:txBody>
      </p:sp>
      <p:pic>
        <p:nvPicPr>
          <p:cNvPr id="22" name="Picture 5">
            <a:extLst>
              <a:ext uri="{FF2B5EF4-FFF2-40B4-BE49-F238E27FC236}">
                <a16:creationId xmlns:a16="http://schemas.microsoft.com/office/drawing/2014/main" id="{B5A60F69-B98E-D434-DAD6-9D579C7BD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260" y="3251200"/>
            <a:ext cx="6989635" cy="8255000"/>
          </a:xfrm>
          <a:prstGeom prst="rect">
            <a:avLst/>
          </a:prstGeom>
        </p:spPr>
      </p:pic>
      <p:pic>
        <p:nvPicPr>
          <p:cNvPr id="23" name="Picture 6">
            <a:extLst>
              <a:ext uri="{FF2B5EF4-FFF2-40B4-BE49-F238E27FC236}">
                <a16:creationId xmlns:a16="http://schemas.microsoft.com/office/drawing/2014/main" id="{181EA916-A0BD-FBA6-6555-9830A524DE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6260" y="2654300"/>
            <a:ext cx="6989640" cy="578453"/>
          </a:xfrm>
          <a:prstGeom prst="rect">
            <a:avLst/>
          </a:prstGeom>
        </p:spPr>
      </p:pic>
      <p:pic>
        <p:nvPicPr>
          <p:cNvPr id="24" name="Picture 9">
            <a:extLst>
              <a:ext uri="{FF2B5EF4-FFF2-40B4-BE49-F238E27FC236}">
                <a16:creationId xmlns:a16="http://schemas.microsoft.com/office/drawing/2014/main" id="{B863BCCC-F8D1-831B-5D4C-7CA89957D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3660" y="2286000"/>
            <a:ext cx="6857078" cy="578453"/>
          </a:xfrm>
          <a:prstGeom prst="rect">
            <a:avLst/>
          </a:prstGeom>
        </p:spPr>
      </p:pic>
      <p:pic>
        <p:nvPicPr>
          <p:cNvPr id="25" name="Picture 14">
            <a:extLst>
              <a:ext uri="{FF2B5EF4-FFF2-40B4-BE49-F238E27FC236}">
                <a16:creationId xmlns:a16="http://schemas.microsoft.com/office/drawing/2014/main" id="{78288534-21A5-EC4F-8B6E-D345313A9E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10600" y="2450080"/>
            <a:ext cx="180767" cy="216920"/>
          </a:xfrm>
          <a:prstGeom prst="rect">
            <a:avLst/>
          </a:prstGeom>
        </p:spPr>
      </p:pic>
      <p:pic>
        <p:nvPicPr>
          <p:cNvPr id="26" name="Picture 15">
            <a:extLst>
              <a:ext uri="{FF2B5EF4-FFF2-40B4-BE49-F238E27FC236}">
                <a16:creationId xmlns:a16="http://schemas.microsoft.com/office/drawing/2014/main" id="{A5366C8D-7369-89DB-8E52-7140C6EF50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78900" y="2450080"/>
            <a:ext cx="180767" cy="216920"/>
          </a:xfrm>
          <a:prstGeom prst="rect">
            <a:avLst/>
          </a:prstGeom>
        </p:spPr>
      </p:pic>
      <p:pic>
        <p:nvPicPr>
          <p:cNvPr id="27" name="Picture 16">
            <a:extLst>
              <a:ext uri="{FF2B5EF4-FFF2-40B4-BE49-F238E27FC236}">
                <a16:creationId xmlns:a16="http://schemas.microsoft.com/office/drawing/2014/main" id="{BB5D8CB7-F860-3487-2E89-7E74372B65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47200" y="2450080"/>
            <a:ext cx="180767" cy="21692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6875E651-578B-31EB-225A-72B8E004996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2636" t="16833" r="13147" b="14170"/>
          <a:stretch>
            <a:fillRect/>
          </a:stretch>
        </p:blipFill>
        <p:spPr>
          <a:xfrm>
            <a:off x="2940236" y="2951923"/>
            <a:ext cx="6822366" cy="8038076"/>
          </a:xfrm>
          <a:prstGeom prst="rect">
            <a:avLst/>
          </a:prstGeom>
        </p:spPr>
      </p:pic>
      <p:pic>
        <p:nvPicPr>
          <p:cNvPr id="29" name="Picture 5">
            <a:extLst>
              <a:ext uri="{FF2B5EF4-FFF2-40B4-BE49-F238E27FC236}">
                <a16:creationId xmlns:a16="http://schemas.microsoft.com/office/drawing/2014/main" id="{B88527FD-071C-E6C8-323D-C80B7D4C1D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8000" y="4013200"/>
            <a:ext cx="8437440" cy="6705600"/>
          </a:xfrm>
          <a:prstGeom prst="rect">
            <a:avLst/>
          </a:prstGeom>
        </p:spPr>
      </p:pic>
      <p:pic>
        <p:nvPicPr>
          <p:cNvPr id="30" name="Picture 6">
            <a:extLst>
              <a:ext uri="{FF2B5EF4-FFF2-40B4-BE49-F238E27FC236}">
                <a16:creationId xmlns:a16="http://schemas.microsoft.com/office/drawing/2014/main" id="{2A2D0B9D-D58D-A5C8-FD95-7B79A01CBC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08000" y="3416300"/>
            <a:ext cx="8437440" cy="578453"/>
          </a:xfrm>
          <a:prstGeom prst="rect">
            <a:avLst/>
          </a:prstGeom>
        </p:spPr>
      </p:pic>
      <p:pic>
        <p:nvPicPr>
          <p:cNvPr id="31" name="Picture 9">
            <a:extLst>
              <a:ext uri="{FF2B5EF4-FFF2-40B4-BE49-F238E27FC236}">
                <a16:creationId xmlns:a16="http://schemas.microsoft.com/office/drawing/2014/main" id="{E1E62716-78B5-85D4-7DCF-41D6E5968C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25400" y="3048000"/>
            <a:ext cx="8324516" cy="578453"/>
          </a:xfrm>
          <a:prstGeom prst="rect">
            <a:avLst/>
          </a:prstGeom>
        </p:spPr>
      </p:pic>
      <p:pic>
        <p:nvPicPr>
          <p:cNvPr id="32" name="Picture 14">
            <a:extLst>
              <a:ext uri="{FF2B5EF4-FFF2-40B4-BE49-F238E27FC236}">
                <a16:creationId xmlns:a16="http://schemas.microsoft.com/office/drawing/2014/main" id="{EF6961E9-043D-B1B4-B8DF-24D900CB74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966073" y="3200400"/>
            <a:ext cx="180767" cy="216920"/>
          </a:xfrm>
          <a:prstGeom prst="rect">
            <a:avLst/>
          </a:prstGeom>
        </p:spPr>
      </p:pic>
      <p:pic>
        <p:nvPicPr>
          <p:cNvPr id="33" name="Picture 15">
            <a:extLst>
              <a:ext uri="{FF2B5EF4-FFF2-40B4-BE49-F238E27FC236}">
                <a16:creationId xmlns:a16="http://schemas.microsoft.com/office/drawing/2014/main" id="{47645A71-639A-BD4B-8B4D-9B3E38888F8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334373" y="3200400"/>
            <a:ext cx="180767" cy="216920"/>
          </a:xfrm>
          <a:prstGeom prst="rect">
            <a:avLst/>
          </a:prstGeom>
        </p:spPr>
      </p:pic>
      <p:pic>
        <p:nvPicPr>
          <p:cNvPr id="34" name="Picture 16">
            <a:extLst>
              <a:ext uri="{FF2B5EF4-FFF2-40B4-BE49-F238E27FC236}">
                <a16:creationId xmlns:a16="http://schemas.microsoft.com/office/drawing/2014/main" id="{4E0224CD-0443-831D-6E6B-5BF9290AB16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702673" y="3200400"/>
            <a:ext cx="180767" cy="21692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5A2FF68-582F-1EF0-A220-DCFDE3BB488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1506200"/>
            <a:ext cx="2209801" cy="14726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750CA58-1D4C-6EF5-5AEF-E3EDD71B935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3178" y="11081234"/>
            <a:ext cx="3267625" cy="21775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2EA348D-291D-DF4D-2E00-C96E7A99B024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11689" t="14587" r="20631" b="23414"/>
          <a:stretch>
            <a:fillRect/>
          </a:stretch>
        </p:blipFill>
        <p:spPr>
          <a:xfrm>
            <a:off x="2940236" y="2943527"/>
            <a:ext cx="6820502" cy="813770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991E2F6-1A94-C2C1-0FE5-3317D66D6EE4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10038" t="12964" r="9782" b="31258"/>
          <a:stretch>
            <a:fillRect/>
          </a:stretch>
        </p:blipFill>
        <p:spPr>
          <a:xfrm>
            <a:off x="12786990" y="3713923"/>
            <a:ext cx="8262926" cy="660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77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1985ED-27F7-6686-A355-5A3E4D3C5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BAE85FF-4DA5-B7C1-D195-F55D62A7E70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168400" y="7620696"/>
            <a:ext cx="21704300" cy="403790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B960CC6D-16F3-181F-CD0C-4C51B863FF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168400" y="12026900"/>
            <a:ext cx="3937000" cy="6223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E89AEA40-8379-1313-4A43-A555E1E7DA4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5803900" y="12026900"/>
            <a:ext cx="3937000" cy="6223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506BBE21-138F-1F28-A8DB-DCF1284A501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0668000" y="12026900"/>
            <a:ext cx="3937000" cy="6223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4014889-3658-36BC-BFB3-BC83DBB49B1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3000"/>
          </a:blip>
          <a:stretch>
            <a:fillRect/>
          </a:stretch>
        </p:blipFill>
        <p:spPr>
          <a:xfrm>
            <a:off x="1168400" y="2603500"/>
            <a:ext cx="21704300" cy="445700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948E2043-D480-6E6A-FD5A-B67FD9C5840B}"/>
              </a:ext>
            </a:extLst>
          </p:cNvPr>
          <p:cNvSpPr txBox="1"/>
          <p:nvPr/>
        </p:nvSpPr>
        <p:spPr>
          <a:xfrm>
            <a:off x="1622286" y="845820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 수의 개수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N(1 ≤ N ≤ 1,000,000)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이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둘째 줄부터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개의 줄에는 수가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</a:t>
            </a:r>
          </a:p>
          <a:p>
            <a:pPr marL="0" marR="0" lvl="1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2800" spc="-144" dirty="0">
                <a:solidFill>
                  <a:srgbClr val="000000"/>
                </a:solidFill>
                <a:latin typeface="Pretendard Light"/>
                <a:ea typeface="맑은 고딕" panose="020B0503020000020004" pitchFamily="50" charset="-127"/>
              </a:rPr>
              <a:t>     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이 수는 절댓값이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1,000,000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보다 작거나 같은 정수이다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수는 중복되지 않는다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5A9D5CBC-AEFF-DEFB-2FCB-439F8AE93CCA}"/>
              </a:ext>
            </a:extLst>
          </p:cNvPr>
          <p:cNvSpPr txBox="1"/>
          <p:nvPr/>
        </p:nvSpPr>
        <p:spPr>
          <a:xfrm>
            <a:off x="3048000" y="4051300"/>
            <a:ext cx="17830800" cy="1511300"/>
          </a:xfrm>
          <a:prstGeom prst="rect">
            <a:avLst/>
          </a:prstGeom>
        </p:spPr>
        <p:txBody>
          <a:bodyPr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N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개의 수가 주어졌을 때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이를 오름차순으로 정렬하는 프로그램을 작성하시오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6" b="1" i="0" u="none" strike="noStrike" kern="1200" cap="none" spc="-256" normalizeH="0" baseline="0" noProof="0" dirty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retendard Medium"/>
              <a:ea typeface="+mn-ea"/>
              <a:cs typeface="+mn-cs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BCD6AEFC-43EB-5A9E-D2A8-7E2716FC75CE}"/>
              </a:ext>
            </a:extLst>
          </p:cNvPr>
          <p:cNvSpPr txBox="1"/>
          <p:nvPr/>
        </p:nvSpPr>
        <p:spPr>
          <a:xfrm>
            <a:off x="9906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메모리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lang="en-US" sz="2800" b="1" spc="-168" dirty="0">
                <a:solidFill>
                  <a:srgbClr val="0F0F0F"/>
                </a:solidFill>
                <a:latin typeface="S-Core Dream 3 Light"/>
              </a:rPr>
              <a:t>256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MB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3FE0C5EC-A33F-F129-29F1-A45D3CD1FB67}"/>
              </a:ext>
            </a:extLst>
          </p:cNvPr>
          <p:cNvSpPr txBox="1"/>
          <p:nvPr/>
        </p:nvSpPr>
        <p:spPr>
          <a:xfrm>
            <a:off x="56261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시간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lang="en-US" sz="2800" b="1" spc="-168" dirty="0">
                <a:solidFill>
                  <a:srgbClr val="0F0F0F"/>
                </a:solidFill>
                <a:latin typeface="S-Core Dream 3 Light"/>
                <a:ea typeface="맑은 고딕" panose="020B0503020000020004" pitchFamily="50" charset="-127"/>
              </a:rPr>
              <a:t>2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초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A34C6D03-0388-6674-4089-9536F84DBFBA}"/>
              </a:ext>
            </a:extLst>
          </p:cNvPr>
          <p:cNvSpPr txBox="1"/>
          <p:nvPr/>
        </p:nvSpPr>
        <p:spPr>
          <a:xfrm>
            <a:off x="104775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난이도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실버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Ⅴ</a:t>
            </a: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71031847-5D59-A8A0-33EA-39F86B59CCBA}"/>
              </a:ext>
            </a:extLst>
          </p:cNvPr>
          <p:cNvSpPr txBox="1"/>
          <p:nvPr/>
        </p:nvSpPr>
        <p:spPr>
          <a:xfrm>
            <a:off x="10102850" y="1485900"/>
            <a:ext cx="2908300" cy="8001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문제</a:t>
            </a:r>
            <a:r>
              <a:rPr kumimoji="0" 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endParaRPr kumimoji="0" lang="ko-KR" altLang="en-US" sz="4533" b="0" i="0" u="none" strike="noStrike" kern="1200" cap="none" spc="-272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2240BF10-5C73-C0B3-DDE9-2C2892C07672}"/>
              </a:ext>
            </a:extLst>
          </p:cNvPr>
          <p:cNvSpPr txBox="1"/>
          <p:nvPr/>
        </p:nvSpPr>
        <p:spPr>
          <a:xfrm>
            <a:off x="914400" y="876300"/>
            <a:ext cx="18275300" cy="622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2751. </a:t>
            </a:r>
            <a:r>
              <a:rPr kumimoji="0" lang="ko-KR" alt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수 정렬하기</a:t>
            </a:r>
            <a:r>
              <a:rPr kumimoji="0" lang="en-US" altLang="ko-KR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2 </a:t>
            </a:r>
            <a:endParaRPr kumimoji="0" lang="ko-KR" altLang="en-US" sz="3466" b="0" i="0" u="none" strike="noStrike" kern="1200" cap="none" spc="-208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40DD4CE4-4B0A-FB06-2C55-807BA30AB1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7900" y="1155700"/>
            <a:ext cx="18465800" cy="25400"/>
          </a:xfrm>
          <a:prstGeom prst="rect">
            <a:avLst/>
          </a:prstGeom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D6D3F18E-E0E8-97C5-915A-EB7625E765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13182600"/>
            <a:ext cx="22479000" cy="25400"/>
          </a:xfrm>
          <a:prstGeom prst="rect">
            <a:avLst/>
          </a:prstGeom>
        </p:spPr>
      </p:pic>
      <p:pic>
        <p:nvPicPr>
          <p:cNvPr id="26" name="Picture 7">
            <a:extLst>
              <a:ext uri="{FF2B5EF4-FFF2-40B4-BE49-F238E27FC236}">
                <a16:creationId xmlns:a16="http://schemas.microsoft.com/office/drawing/2014/main" id="{24A5884D-E167-EE9C-6E24-0E8360EC4F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1304" y="7848600"/>
            <a:ext cx="1485900" cy="671708"/>
          </a:xfrm>
          <a:prstGeom prst="rect">
            <a:avLst/>
          </a:prstGeom>
        </p:spPr>
      </p:pic>
      <p:sp>
        <p:nvSpPr>
          <p:cNvPr id="27" name="TextBox 11">
            <a:extLst>
              <a:ext uri="{FF2B5EF4-FFF2-40B4-BE49-F238E27FC236}">
                <a16:creationId xmlns:a16="http://schemas.microsoft.com/office/drawing/2014/main" id="{1731FC38-37D8-B5DE-E382-937EDBA79AE1}"/>
              </a:ext>
            </a:extLst>
          </p:cNvPr>
          <p:cNvSpPr txBox="1"/>
          <p:nvPr/>
        </p:nvSpPr>
        <p:spPr>
          <a:xfrm>
            <a:off x="394804" y="791140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43" spc="-159" dirty="0">
                <a:solidFill>
                  <a:srgbClr val="FFFFFF"/>
                </a:solidFill>
                <a:latin typeface="Calibri"/>
                <a:ea typeface="S-Core Dream 4 Regular"/>
              </a:rPr>
              <a:t>입</a:t>
            </a: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력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BF6D26A1-EC5D-AC5A-1656-8EAB4F8620A4}"/>
              </a:ext>
            </a:extLst>
          </p:cNvPr>
          <p:cNvSpPr txBox="1"/>
          <p:nvPr/>
        </p:nvSpPr>
        <p:spPr>
          <a:xfrm>
            <a:off x="1608482" y="105473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줄부터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개의 줄에 오름차순으로 정렬한 결과를 한 줄에 하나씩 출력한다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522480C5-B3B8-EF34-20B9-0295CE842F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7500" y="9709150"/>
            <a:ext cx="1485900" cy="671708"/>
          </a:xfrm>
          <a:prstGeom prst="rect">
            <a:avLst/>
          </a:prstGeom>
        </p:spPr>
      </p:pic>
      <p:sp>
        <p:nvSpPr>
          <p:cNvPr id="23" name="TextBox 11">
            <a:extLst>
              <a:ext uri="{FF2B5EF4-FFF2-40B4-BE49-F238E27FC236}">
                <a16:creationId xmlns:a16="http://schemas.microsoft.com/office/drawing/2014/main" id="{6F24F40E-8E5D-0457-E7A9-AF95C84BC2F6}"/>
              </a:ext>
            </a:extLst>
          </p:cNvPr>
          <p:cNvSpPr txBox="1"/>
          <p:nvPr/>
        </p:nvSpPr>
        <p:spPr>
          <a:xfrm>
            <a:off x="381000" y="977195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2433134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7298F8-C920-9F13-6F5A-81D8D596E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BC77CE1-05B4-52F1-50C2-650FB15DC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605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A2AD1CE-48F3-43BF-CCF6-7B2E94A93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30302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sp>
        <p:nvSpPr>
          <p:cNvPr id="14" name="TextBox 14">
            <a:extLst>
              <a:ext uri="{FF2B5EF4-FFF2-40B4-BE49-F238E27FC236}">
                <a16:creationId xmlns:a16="http://schemas.microsoft.com/office/drawing/2014/main" id="{B6E73D4D-0B05-A5C8-4C16-E15BDD3B333B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2751. </a:t>
            </a:r>
            <a:r>
              <a:rPr kumimoji="0" lang="ko-KR" altLang="en-US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수 정렬하기</a:t>
            </a: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2 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B1E34F2C-461A-C4A4-A020-23FB70557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0212" y="304800"/>
            <a:ext cx="1554988" cy="1554988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97D3F831-FA22-CE07-2D9E-959D69DD1C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2160" y="3175000"/>
            <a:ext cx="6989635" cy="8255000"/>
          </a:xfrm>
          <a:prstGeom prst="rect">
            <a:avLst/>
          </a:pr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978266D8-C813-266C-BCF0-C1CC068FFA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2160" y="2578100"/>
            <a:ext cx="6989640" cy="578453"/>
          </a:xfrm>
          <a:prstGeom prst="rect">
            <a:avLst/>
          </a:prstGeom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1536845A-6206-52E0-33E7-5F51BC6FB6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9560" y="2209800"/>
            <a:ext cx="6857078" cy="578453"/>
          </a:xfrm>
          <a:prstGeom prst="rect">
            <a:avLst/>
          </a:prstGeom>
        </p:spPr>
      </p:pic>
      <p:pic>
        <p:nvPicPr>
          <p:cNvPr id="7" name="Picture 14">
            <a:extLst>
              <a:ext uri="{FF2B5EF4-FFF2-40B4-BE49-F238E27FC236}">
                <a16:creationId xmlns:a16="http://schemas.microsoft.com/office/drawing/2014/main" id="{59FF6CD1-F216-EC95-3B3B-0F3DA7C01A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26500" y="2373880"/>
            <a:ext cx="180767" cy="216920"/>
          </a:xfrm>
          <a:prstGeom prst="rect">
            <a:avLst/>
          </a:prstGeom>
        </p:spPr>
      </p:pic>
      <p:pic>
        <p:nvPicPr>
          <p:cNvPr id="8" name="Picture 15">
            <a:extLst>
              <a:ext uri="{FF2B5EF4-FFF2-40B4-BE49-F238E27FC236}">
                <a16:creationId xmlns:a16="http://schemas.microsoft.com/office/drawing/2014/main" id="{726D8D50-5300-C63F-7FD6-647F5C8AE2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94800" y="2373880"/>
            <a:ext cx="180767" cy="216920"/>
          </a:xfrm>
          <a:prstGeom prst="rect">
            <a:avLst/>
          </a:prstGeom>
        </p:spPr>
      </p:pic>
      <p:pic>
        <p:nvPicPr>
          <p:cNvPr id="9" name="Picture 16">
            <a:extLst>
              <a:ext uri="{FF2B5EF4-FFF2-40B4-BE49-F238E27FC236}">
                <a16:creationId xmlns:a16="http://schemas.microsoft.com/office/drawing/2014/main" id="{FF2B051C-D4F4-0AAB-65B0-0344976532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63100" y="2373880"/>
            <a:ext cx="180767" cy="21692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C188572-461D-C4A1-5CA5-769D02D25595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2636" t="16833" r="13147" b="14170"/>
          <a:stretch>
            <a:fillRect/>
          </a:stretch>
        </p:blipFill>
        <p:spPr>
          <a:xfrm>
            <a:off x="3156136" y="2875723"/>
            <a:ext cx="6822366" cy="80380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0E3410B-48EA-DBD8-B7E7-DBDE005E1816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1689" t="14587" r="20631" b="23414"/>
          <a:stretch>
            <a:fillRect/>
          </a:stretch>
        </p:blipFill>
        <p:spPr>
          <a:xfrm>
            <a:off x="3156136" y="2867327"/>
            <a:ext cx="6820502" cy="8137708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ED920D46-006D-EFE7-E6C8-5F0D992CD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0400" y="3175000"/>
            <a:ext cx="8345422" cy="8255000"/>
          </a:xfrm>
          <a:prstGeom prst="rect">
            <a:avLst/>
          </a:prstGeom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F2E256E3-FA2F-3FA3-AAEE-D412CF914C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60399" y="2578100"/>
            <a:ext cx="8345423" cy="578453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421B5CD6-73B4-50BF-BC5E-5BC7E54A35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77800" y="2209801"/>
            <a:ext cx="8382000" cy="574688"/>
          </a:xfrm>
          <a:prstGeom prst="rect">
            <a:avLst/>
          </a:prstGeom>
        </p:spPr>
      </p:pic>
      <p:pic>
        <p:nvPicPr>
          <p:cNvPr id="16" name="Picture 14">
            <a:extLst>
              <a:ext uri="{FF2B5EF4-FFF2-40B4-BE49-F238E27FC236}">
                <a16:creationId xmlns:a16="http://schemas.microsoft.com/office/drawing/2014/main" id="{89BEC80A-A041-C3A2-C2D4-6EA46E9298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037633" y="2362200"/>
            <a:ext cx="180767" cy="216920"/>
          </a:xfrm>
          <a:prstGeom prst="rect">
            <a:avLst/>
          </a:prstGeom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3FB3DF09-9EF3-3C65-B679-E1C142581FA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405933" y="2362200"/>
            <a:ext cx="180767" cy="216920"/>
          </a:xfrm>
          <a:prstGeom prst="rect">
            <a:avLst/>
          </a:prstGeom>
        </p:spPr>
      </p:pic>
      <p:pic>
        <p:nvPicPr>
          <p:cNvPr id="18" name="Picture 16">
            <a:extLst>
              <a:ext uri="{FF2B5EF4-FFF2-40B4-BE49-F238E27FC236}">
                <a16:creationId xmlns:a16="http://schemas.microsoft.com/office/drawing/2014/main" id="{A7FBE336-DD92-95C3-C258-B51FD5E890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774233" y="2362200"/>
            <a:ext cx="180767" cy="21692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2B00A11-621A-1399-8859-6E7982FBC18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2636" t="16833" r="13147" b="14170"/>
          <a:stretch>
            <a:fillRect/>
          </a:stretch>
        </p:blipFill>
        <p:spPr>
          <a:xfrm>
            <a:off x="12914376" y="2875723"/>
            <a:ext cx="6822366" cy="803807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F5E2145-5682-85CF-8C51-2256EB2A46E5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1689" t="14587" r="20631" b="23414"/>
          <a:stretch>
            <a:fillRect/>
          </a:stretch>
        </p:blipFill>
        <p:spPr>
          <a:xfrm>
            <a:off x="12914376" y="2867327"/>
            <a:ext cx="6820502" cy="8137708"/>
          </a:xfrm>
          <a:prstGeom prst="rect">
            <a:avLst/>
          </a:prstGeom>
        </p:spPr>
      </p:pic>
      <p:sp>
        <p:nvSpPr>
          <p:cNvPr id="21" name="TextBox 37">
            <a:extLst>
              <a:ext uri="{FF2B5EF4-FFF2-40B4-BE49-F238E27FC236}">
                <a16:creationId xmlns:a16="http://schemas.microsoft.com/office/drawing/2014/main" id="{FC18BA9E-CBF8-2043-D2A9-1D6DD32D005B}"/>
              </a:ext>
            </a:extLst>
          </p:cNvPr>
          <p:cNvSpPr txBox="1"/>
          <p:nvPr/>
        </p:nvSpPr>
        <p:spPr>
          <a:xfrm>
            <a:off x="4343400" y="11727847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200" dirty="0">
                <a:solidFill>
                  <a:srgbClr val="FFFFFF"/>
                </a:solidFill>
                <a:ea typeface="S-Core Dream 4 Regular"/>
              </a:rPr>
              <a:t>X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시간초과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sp>
        <p:nvSpPr>
          <p:cNvPr id="37" name="TextBox 38">
            <a:extLst>
              <a:ext uri="{FF2B5EF4-FFF2-40B4-BE49-F238E27FC236}">
                <a16:creationId xmlns:a16="http://schemas.microsoft.com/office/drawing/2014/main" id="{35702619-D737-9D68-8C25-2DE89C2838A2}"/>
              </a:ext>
            </a:extLst>
          </p:cNvPr>
          <p:cNvSpPr txBox="1"/>
          <p:nvPr/>
        </p:nvSpPr>
        <p:spPr>
          <a:xfrm>
            <a:off x="14859000" y="11747500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200" dirty="0">
                <a:solidFill>
                  <a:srgbClr val="FFFFFF"/>
                </a:solidFill>
                <a:ea typeface="S-Core Dream 4 Regular"/>
              </a:rPr>
              <a:t>O 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입출력</a:t>
            </a:r>
            <a:r>
              <a:rPr kumimoji="0" 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최적화</a:t>
            </a:r>
            <a:endParaRPr kumimoji="0" lang="en-US" sz="292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D3FB9513-507A-FFD2-2955-007D642EED6D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12900" t="10556" r="12608" b="42145"/>
          <a:stretch>
            <a:fillRect/>
          </a:stretch>
        </p:blipFill>
        <p:spPr>
          <a:xfrm>
            <a:off x="3154273" y="2867326"/>
            <a:ext cx="6820502" cy="8046473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3687595E-D1BA-BC35-4D21-9C8AF4C9E3A9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7504" t="8711" r="21836" b="27060"/>
          <a:stretch>
            <a:fillRect/>
          </a:stretch>
        </p:blipFill>
        <p:spPr>
          <a:xfrm>
            <a:off x="12914377" y="2875724"/>
            <a:ext cx="6820501" cy="803807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FF79F686-5459-597C-7FCB-95D75C6D772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7542" t="11204" r="10533" b="14579"/>
          <a:stretch>
            <a:fillRect/>
          </a:stretch>
        </p:blipFill>
        <p:spPr>
          <a:xfrm>
            <a:off x="12914376" y="2867326"/>
            <a:ext cx="8345424" cy="813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73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C1B31B-66A7-CB89-F087-B8B30F641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>
            <a:extLst>
              <a:ext uri="{FF2B5EF4-FFF2-40B4-BE49-F238E27FC236}">
                <a16:creationId xmlns:a16="http://schemas.microsoft.com/office/drawing/2014/main" id="{40BE3505-5C8B-88D0-6B84-B4A882694C96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lvl="0">
              <a:lnSpc>
                <a:spcPct val="99600"/>
              </a:lnSpc>
              <a:defRPr/>
            </a:pPr>
            <a:r>
              <a:rPr lang="en-US" altLang="ko-KR" sz="2493" spc="-25" dirty="0">
                <a:solidFill>
                  <a:srgbClr val="FCFCFC"/>
                </a:solidFill>
                <a:latin typeface="S-Core Dream 4 Regular"/>
              </a:rPr>
              <a:t>2751. </a:t>
            </a:r>
            <a:r>
              <a:rPr lang="ko-KR" altLang="en-US" sz="2493" spc="-25" dirty="0">
                <a:solidFill>
                  <a:srgbClr val="FCFCFC"/>
                </a:solidFill>
                <a:latin typeface="S-Core Dream 4 Regular"/>
              </a:rPr>
              <a:t>수 정렬하기</a:t>
            </a:r>
            <a:r>
              <a:rPr lang="en-US" altLang="ko-KR" sz="2493" spc="-25" dirty="0">
                <a:solidFill>
                  <a:srgbClr val="FCFCFC"/>
                </a:solidFill>
                <a:latin typeface="S-Core Dream 4 Regular"/>
              </a:rPr>
              <a:t>2 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0CCA010E-8FD8-25E5-C281-8C2D021C5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200" y="243583"/>
            <a:ext cx="2493099" cy="1661417"/>
          </a:xfrm>
          <a:prstGeom prst="rect">
            <a:avLst/>
          </a:prstGeom>
        </p:spPr>
      </p:pic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8739EC1E-BE10-CC06-AB60-3D0E0766675C}"/>
              </a:ext>
            </a:extLst>
          </p:cNvPr>
          <p:cNvCxnSpPr>
            <a:cxnSpLocks/>
          </p:cNvCxnSpPr>
          <p:nvPr/>
        </p:nvCxnSpPr>
        <p:spPr>
          <a:xfrm>
            <a:off x="1524000" y="1447800"/>
            <a:ext cx="212979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5">
            <a:extLst>
              <a:ext uri="{FF2B5EF4-FFF2-40B4-BE49-F238E27FC236}">
                <a16:creationId xmlns:a16="http://schemas.microsoft.com/office/drawing/2014/main" id="{52178AF3-3DD9-CDE5-FC9B-194211947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160" y="3175000"/>
            <a:ext cx="6989635" cy="8255000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487D15E6-556A-1A50-5744-F6F7830BD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160" y="2578100"/>
            <a:ext cx="6989640" cy="578453"/>
          </a:xfrm>
          <a:prstGeom prst="rect">
            <a:avLst/>
          </a:prstGeom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0C04EBE8-81AF-998B-E87F-03FCE93F0B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9560" y="2209800"/>
            <a:ext cx="6857078" cy="578453"/>
          </a:xfrm>
          <a:prstGeom prst="rect">
            <a:avLst/>
          </a:prstGeom>
        </p:spPr>
      </p:pic>
      <p:pic>
        <p:nvPicPr>
          <p:cNvPr id="5" name="Picture 14">
            <a:extLst>
              <a:ext uri="{FF2B5EF4-FFF2-40B4-BE49-F238E27FC236}">
                <a16:creationId xmlns:a16="http://schemas.microsoft.com/office/drawing/2014/main" id="{D30A3066-3B39-EB34-F324-F9DBE3C0D2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26500" y="2373880"/>
            <a:ext cx="180767" cy="216920"/>
          </a:xfrm>
          <a:prstGeom prst="rect">
            <a:avLst/>
          </a:prstGeom>
        </p:spPr>
      </p:pic>
      <p:pic>
        <p:nvPicPr>
          <p:cNvPr id="6" name="Picture 15">
            <a:extLst>
              <a:ext uri="{FF2B5EF4-FFF2-40B4-BE49-F238E27FC236}">
                <a16:creationId xmlns:a16="http://schemas.microsoft.com/office/drawing/2014/main" id="{1ABEDA88-5669-9C78-5AEE-0C5F3D8525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94800" y="2373880"/>
            <a:ext cx="180767" cy="216920"/>
          </a:xfrm>
          <a:prstGeom prst="rect">
            <a:avLst/>
          </a:prstGeom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74052061-7386-1BE5-4B24-A57EDE4356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63100" y="2373880"/>
            <a:ext cx="180767" cy="21692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0FD9EC9-6E92-883B-6205-D3CC75B30D1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3156136" y="2875723"/>
            <a:ext cx="6822366" cy="80380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45BF134-5683-E169-4825-51D6285AFA05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1689" t="14587" r="20631" b="23414"/>
          <a:stretch>
            <a:fillRect/>
          </a:stretch>
        </p:blipFill>
        <p:spPr>
          <a:xfrm>
            <a:off x="3156136" y="2867327"/>
            <a:ext cx="6820502" cy="8137708"/>
          </a:xfrm>
          <a:prstGeom prst="rect">
            <a:avLst/>
          </a:prstGeom>
        </p:spPr>
      </p:pic>
      <p:pic>
        <p:nvPicPr>
          <p:cNvPr id="13" name="Picture 5">
            <a:extLst>
              <a:ext uri="{FF2B5EF4-FFF2-40B4-BE49-F238E27FC236}">
                <a16:creationId xmlns:a16="http://schemas.microsoft.com/office/drawing/2014/main" id="{EC6565B6-BD5F-92DC-031B-9EF2A8C27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3800" y="3175000"/>
            <a:ext cx="6989635" cy="8255000"/>
          </a:xfrm>
          <a:prstGeom prst="rect">
            <a:avLst/>
          </a:prstGeom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9040E4D7-A5CC-1F57-4A65-A9CE34465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3800" y="2578100"/>
            <a:ext cx="6989640" cy="578453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CC42B5CD-CB7B-0C8F-8CE0-5EEDB3A8CE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11200" y="2209800"/>
            <a:ext cx="6857078" cy="578453"/>
          </a:xfrm>
          <a:prstGeom prst="rect">
            <a:avLst/>
          </a:prstGeom>
        </p:spPr>
      </p:pic>
      <p:pic>
        <p:nvPicPr>
          <p:cNvPr id="16" name="Picture 14">
            <a:extLst>
              <a:ext uri="{FF2B5EF4-FFF2-40B4-BE49-F238E27FC236}">
                <a16:creationId xmlns:a16="http://schemas.microsoft.com/office/drawing/2014/main" id="{9AFB0B2A-3082-4018-737D-4FF8D6D3B5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18140" y="2373880"/>
            <a:ext cx="180767" cy="216920"/>
          </a:xfrm>
          <a:prstGeom prst="rect">
            <a:avLst/>
          </a:prstGeom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CB957B0E-0006-D28F-F0C0-78CC2425AC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86440" y="2373880"/>
            <a:ext cx="180767" cy="216920"/>
          </a:xfrm>
          <a:prstGeom prst="rect">
            <a:avLst/>
          </a:prstGeom>
        </p:spPr>
      </p:pic>
      <p:pic>
        <p:nvPicPr>
          <p:cNvPr id="18" name="Picture 16">
            <a:extLst>
              <a:ext uri="{FF2B5EF4-FFF2-40B4-BE49-F238E27FC236}">
                <a16:creationId xmlns:a16="http://schemas.microsoft.com/office/drawing/2014/main" id="{CE962FE8-13AC-835E-55D1-AE8FBC63F0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54740" y="2373880"/>
            <a:ext cx="180767" cy="21692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8547096-61B0-B43D-0F52-548CC4270D0B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13447776" y="2875723"/>
            <a:ext cx="6822366" cy="803807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7246381-136C-84B3-BF0E-543D6118F8A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1689" t="14587" r="20631" b="23414"/>
          <a:stretch>
            <a:fillRect/>
          </a:stretch>
        </p:blipFill>
        <p:spPr>
          <a:xfrm>
            <a:off x="13447776" y="2867327"/>
            <a:ext cx="6820502" cy="8137708"/>
          </a:xfrm>
          <a:prstGeom prst="rect">
            <a:avLst/>
          </a:prstGeom>
        </p:spPr>
      </p:pic>
      <p:sp>
        <p:nvSpPr>
          <p:cNvPr id="22" name="TextBox 37">
            <a:extLst>
              <a:ext uri="{FF2B5EF4-FFF2-40B4-BE49-F238E27FC236}">
                <a16:creationId xmlns:a16="http://schemas.microsoft.com/office/drawing/2014/main" id="{E41ED946-1035-6FC5-B3D4-D1D8242E3024}"/>
              </a:ext>
            </a:extLst>
          </p:cNvPr>
          <p:cNvSpPr txBox="1"/>
          <p:nvPr/>
        </p:nvSpPr>
        <p:spPr>
          <a:xfrm>
            <a:off x="4343400" y="11727847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200" dirty="0">
                <a:solidFill>
                  <a:srgbClr val="FFFFFF"/>
                </a:solidFill>
                <a:ea typeface="S-Core Dream 4 Regular"/>
              </a:rPr>
              <a:t>X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시간초과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sp>
        <p:nvSpPr>
          <p:cNvPr id="23" name="TextBox 38">
            <a:extLst>
              <a:ext uri="{FF2B5EF4-FFF2-40B4-BE49-F238E27FC236}">
                <a16:creationId xmlns:a16="http://schemas.microsoft.com/office/drawing/2014/main" id="{0BEAEF81-208A-A047-553B-29CF6EF2B35A}"/>
              </a:ext>
            </a:extLst>
          </p:cNvPr>
          <p:cNvSpPr txBox="1"/>
          <p:nvPr/>
        </p:nvSpPr>
        <p:spPr>
          <a:xfrm>
            <a:off x="14630293" y="11747500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200" dirty="0">
                <a:solidFill>
                  <a:srgbClr val="FFFFFF"/>
                </a:solidFill>
                <a:ea typeface="S-Core Dream 4 Regular"/>
              </a:rPr>
              <a:t>O 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입출력</a:t>
            </a:r>
            <a:r>
              <a:rPr kumimoji="0" 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최적화</a:t>
            </a:r>
            <a:endParaRPr kumimoji="0" lang="en-US" sz="292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6C6A7B14-5890-7178-BBCE-8A8116A2488E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612" t="13984" r="19299" b="24017"/>
          <a:stretch>
            <a:fillRect/>
          </a:stretch>
        </p:blipFill>
        <p:spPr>
          <a:xfrm>
            <a:off x="3119561" y="2861464"/>
            <a:ext cx="6857078" cy="8137709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AA021F47-2B8A-6842-13F2-3A0107E6865F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0978" t="13063" r="20169" b="28230"/>
          <a:stretch>
            <a:fillRect/>
          </a:stretch>
        </p:blipFill>
        <p:spPr>
          <a:xfrm>
            <a:off x="13411201" y="2861465"/>
            <a:ext cx="6857078" cy="8052334"/>
          </a:xfrm>
          <a:prstGeom prst="rect">
            <a:avLst/>
          </a:prstGeom>
        </p:spPr>
      </p:pic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595A5AF-63BA-A64A-0176-2EFE90D0855F}"/>
              </a:ext>
            </a:extLst>
          </p:cNvPr>
          <p:cNvCxnSpPr>
            <a:cxnSpLocks/>
          </p:cNvCxnSpPr>
          <p:nvPr/>
        </p:nvCxnSpPr>
        <p:spPr>
          <a:xfrm>
            <a:off x="1524000" y="13182600"/>
            <a:ext cx="212979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005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9F2C27-5392-5691-F841-62FA61F6C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>
            <a:extLst>
              <a:ext uri="{FF2B5EF4-FFF2-40B4-BE49-F238E27FC236}">
                <a16:creationId xmlns:a16="http://schemas.microsoft.com/office/drawing/2014/main" id="{7A1B6461-5C5C-D043-52CE-83B3C70AD7CB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lvl="0">
              <a:lnSpc>
                <a:spcPct val="99600"/>
              </a:lnSpc>
              <a:defRPr/>
            </a:pPr>
            <a:r>
              <a:rPr lang="en-US" altLang="ko-KR" sz="2493" spc="-25" dirty="0">
                <a:solidFill>
                  <a:srgbClr val="FCFCFC"/>
                </a:solidFill>
                <a:latin typeface="S-Core Dream 4 Regular"/>
              </a:rPr>
              <a:t>2751. </a:t>
            </a:r>
            <a:r>
              <a:rPr lang="ko-KR" altLang="en-US" sz="2493" spc="-25" dirty="0">
                <a:solidFill>
                  <a:srgbClr val="FCFCFC"/>
                </a:solidFill>
                <a:latin typeface="S-Core Dream 4 Regular"/>
              </a:rPr>
              <a:t>수 정렬하기</a:t>
            </a:r>
            <a:r>
              <a:rPr lang="en-US" altLang="ko-KR" sz="2493" spc="-25" dirty="0">
                <a:solidFill>
                  <a:srgbClr val="FCFCFC"/>
                </a:solidFill>
                <a:latin typeface="S-Core Dream 4 Regular"/>
              </a:rPr>
              <a:t>2 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D3E40528-93E5-DAD8-4043-BF1BB7537F52}"/>
              </a:ext>
            </a:extLst>
          </p:cNvPr>
          <p:cNvSpPr txBox="1"/>
          <p:nvPr/>
        </p:nvSpPr>
        <p:spPr>
          <a:xfrm>
            <a:off x="14351000" y="5613400"/>
            <a:ext cx="10629900" cy="8509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07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4799" b="0" i="0" u="none" strike="noStrike" kern="1200" cap="none" spc="-48" normalizeH="0" baseline="0" noProof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6 Bold"/>
                <a:cs typeface="+mn-cs"/>
              </a:rPr>
              <a:t>부제목</a:t>
            </a: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6EC91579-A659-220E-2947-C632E95E4010}"/>
              </a:ext>
            </a:extLst>
          </p:cNvPr>
          <p:cNvCxnSpPr>
            <a:cxnSpLocks/>
          </p:cNvCxnSpPr>
          <p:nvPr/>
        </p:nvCxnSpPr>
        <p:spPr>
          <a:xfrm>
            <a:off x="1524000" y="1447800"/>
            <a:ext cx="21297900" cy="0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1">
            <a:extLst>
              <a:ext uri="{FF2B5EF4-FFF2-40B4-BE49-F238E27FC236}">
                <a16:creationId xmlns:a16="http://schemas.microsoft.com/office/drawing/2014/main" id="{3556A3EF-39D5-9165-F19A-A61C15E61D60}"/>
              </a:ext>
            </a:extLst>
          </p:cNvPr>
          <p:cNvSpPr txBox="1"/>
          <p:nvPr/>
        </p:nvSpPr>
        <p:spPr>
          <a:xfrm>
            <a:off x="14351000" y="5613400"/>
            <a:ext cx="10629900" cy="8509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07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4799" b="0" i="0" u="none" strike="noStrike" kern="1200" cap="none" spc="-48" normalizeH="0" baseline="0" noProof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6 Bold"/>
                <a:cs typeface="+mn-cs"/>
              </a:rPr>
              <a:t>부제목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2CEEC01A-03A5-55F6-1839-1BA712C9B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900" y="-224306"/>
            <a:ext cx="3766930" cy="2510306"/>
          </a:xfrm>
          <a:prstGeom prst="rect">
            <a:avLst/>
          </a:prstGeom>
        </p:spPr>
      </p:pic>
      <p:sp>
        <p:nvSpPr>
          <p:cNvPr id="32" name="TextBox 37">
            <a:extLst>
              <a:ext uri="{FF2B5EF4-FFF2-40B4-BE49-F238E27FC236}">
                <a16:creationId xmlns:a16="http://schemas.microsoft.com/office/drawing/2014/main" id="{80F9F61B-E7A2-24D8-99B4-E86A41168609}"/>
              </a:ext>
            </a:extLst>
          </p:cNvPr>
          <p:cNvSpPr txBox="1"/>
          <p:nvPr/>
        </p:nvSpPr>
        <p:spPr>
          <a:xfrm>
            <a:off x="4114800" y="11506200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200" dirty="0">
                <a:solidFill>
                  <a:srgbClr val="FFFFFF"/>
                </a:solidFill>
                <a:ea typeface="S-Core Dream 4 Regular"/>
              </a:rPr>
              <a:t>X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시간초과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sp>
        <p:nvSpPr>
          <p:cNvPr id="33" name="TextBox 38">
            <a:extLst>
              <a:ext uri="{FF2B5EF4-FFF2-40B4-BE49-F238E27FC236}">
                <a16:creationId xmlns:a16="http://schemas.microsoft.com/office/drawing/2014/main" id="{E6499575-55C4-876E-1013-14E05FB86BA0}"/>
              </a:ext>
            </a:extLst>
          </p:cNvPr>
          <p:cNvSpPr txBox="1"/>
          <p:nvPr/>
        </p:nvSpPr>
        <p:spPr>
          <a:xfrm>
            <a:off x="14744700" y="11506200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3200" dirty="0">
                <a:solidFill>
                  <a:srgbClr val="FFFFFF"/>
                </a:solidFill>
                <a:ea typeface="S-Core Dream 4 Regular"/>
              </a:rPr>
              <a:t>O 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입출력</a:t>
            </a:r>
            <a:r>
              <a:rPr kumimoji="0" 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r>
              <a:rPr kumimoji="0" lang="ko-KR" altLang="en-US" sz="2923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최적화</a:t>
            </a:r>
            <a:endParaRPr kumimoji="0" lang="en-US" sz="292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pic>
        <p:nvPicPr>
          <p:cNvPr id="34" name="Picture 5">
            <a:extLst>
              <a:ext uri="{FF2B5EF4-FFF2-40B4-BE49-F238E27FC236}">
                <a16:creationId xmlns:a16="http://schemas.microsoft.com/office/drawing/2014/main" id="{3B4248AE-D579-8672-8438-5A2BF9D0B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6600" y="4343400"/>
            <a:ext cx="8437440" cy="6705600"/>
          </a:xfrm>
          <a:prstGeom prst="rect">
            <a:avLst/>
          </a:prstGeom>
        </p:spPr>
      </p:pic>
      <p:pic>
        <p:nvPicPr>
          <p:cNvPr id="35" name="Picture 6">
            <a:extLst>
              <a:ext uri="{FF2B5EF4-FFF2-40B4-BE49-F238E27FC236}">
                <a16:creationId xmlns:a16="http://schemas.microsoft.com/office/drawing/2014/main" id="{8A829618-9520-2082-E6B6-E9B1FFDE0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36600" y="3746500"/>
            <a:ext cx="8437440" cy="578453"/>
          </a:xfrm>
          <a:prstGeom prst="rect">
            <a:avLst/>
          </a:prstGeom>
        </p:spPr>
      </p:pic>
      <p:pic>
        <p:nvPicPr>
          <p:cNvPr id="36" name="Picture 9">
            <a:extLst>
              <a:ext uri="{FF2B5EF4-FFF2-40B4-BE49-F238E27FC236}">
                <a16:creationId xmlns:a16="http://schemas.microsoft.com/office/drawing/2014/main" id="{C884A00C-DF2D-CB08-83EB-E3ECFD9D5C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4000" y="3378200"/>
            <a:ext cx="8324516" cy="578453"/>
          </a:xfrm>
          <a:prstGeom prst="rect">
            <a:avLst/>
          </a:prstGeom>
        </p:spPr>
      </p:pic>
      <p:pic>
        <p:nvPicPr>
          <p:cNvPr id="37" name="Picture 14">
            <a:extLst>
              <a:ext uri="{FF2B5EF4-FFF2-40B4-BE49-F238E27FC236}">
                <a16:creationId xmlns:a16="http://schemas.microsoft.com/office/drawing/2014/main" id="{DFB0ACAB-C5C0-3F78-4873-D519596130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94673" y="3530600"/>
            <a:ext cx="180767" cy="216920"/>
          </a:xfrm>
          <a:prstGeom prst="rect">
            <a:avLst/>
          </a:prstGeom>
        </p:spPr>
      </p:pic>
      <p:pic>
        <p:nvPicPr>
          <p:cNvPr id="38" name="Picture 15">
            <a:extLst>
              <a:ext uri="{FF2B5EF4-FFF2-40B4-BE49-F238E27FC236}">
                <a16:creationId xmlns:a16="http://schemas.microsoft.com/office/drawing/2014/main" id="{8DC5DA94-35E7-C4A6-4F8B-B482340068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562973" y="3530600"/>
            <a:ext cx="180767" cy="216920"/>
          </a:xfrm>
          <a:prstGeom prst="rect">
            <a:avLst/>
          </a:prstGeom>
        </p:spPr>
      </p:pic>
      <p:pic>
        <p:nvPicPr>
          <p:cNvPr id="40" name="Picture 16">
            <a:extLst>
              <a:ext uri="{FF2B5EF4-FFF2-40B4-BE49-F238E27FC236}">
                <a16:creationId xmlns:a16="http://schemas.microsoft.com/office/drawing/2014/main" id="{B95DCC98-B24A-C5DC-4E1A-BFC5D08AB8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931273" y="3530600"/>
            <a:ext cx="180767" cy="216920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E66047D9-D5A3-5780-0DE5-3B60647D8A7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0038" t="12964" r="9782" b="31258"/>
          <a:stretch>
            <a:fillRect/>
          </a:stretch>
        </p:blipFill>
        <p:spPr>
          <a:xfrm>
            <a:off x="13015590" y="4044123"/>
            <a:ext cx="8262926" cy="6605311"/>
          </a:xfrm>
          <a:prstGeom prst="rect">
            <a:avLst/>
          </a:prstGeom>
        </p:spPr>
      </p:pic>
      <p:pic>
        <p:nvPicPr>
          <p:cNvPr id="42" name="Picture 5">
            <a:extLst>
              <a:ext uri="{FF2B5EF4-FFF2-40B4-BE49-F238E27FC236}">
                <a16:creationId xmlns:a16="http://schemas.microsoft.com/office/drawing/2014/main" id="{5EDF4F3A-5DCE-685C-0D6F-C9F8FA57C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800" y="4318000"/>
            <a:ext cx="8437440" cy="6705600"/>
          </a:xfrm>
          <a:prstGeom prst="rect">
            <a:avLst/>
          </a:prstGeom>
        </p:spPr>
      </p:pic>
      <p:pic>
        <p:nvPicPr>
          <p:cNvPr id="43" name="Picture 6">
            <a:extLst>
              <a:ext uri="{FF2B5EF4-FFF2-40B4-BE49-F238E27FC236}">
                <a16:creationId xmlns:a16="http://schemas.microsoft.com/office/drawing/2014/main" id="{182859BE-C9C9-0590-A1AB-5412FA5A0F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800" y="3721100"/>
            <a:ext cx="8437440" cy="578453"/>
          </a:xfrm>
          <a:prstGeom prst="rect">
            <a:avLst/>
          </a:prstGeom>
        </p:spPr>
      </p:pic>
      <p:pic>
        <p:nvPicPr>
          <p:cNvPr id="44" name="Picture 9">
            <a:extLst>
              <a:ext uri="{FF2B5EF4-FFF2-40B4-BE49-F238E27FC236}">
                <a16:creationId xmlns:a16="http://schemas.microsoft.com/office/drawing/2014/main" id="{FDA9A65B-B14D-956C-223F-C7B1F6F068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2200" y="3352800"/>
            <a:ext cx="8324516" cy="578453"/>
          </a:xfrm>
          <a:prstGeom prst="rect">
            <a:avLst/>
          </a:prstGeom>
        </p:spPr>
      </p:pic>
      <p:pic>
        <p:nvPicPr>
          <p:cNvPr id="45" name="Picture 14">
            <a:extLst>
              <a:ext uri="{FF2B5EF4-FFF2-40B4-BE49-F238E27FC236}">
                <a16:creationId xmlns:a16="http://schemas.microsoft.com/office/drawing/2014/main" id="{55AD242D-3BE0-B1EB-A3AA-5244C8120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2873" y="3505200"/>
            <a:ext cx="180767" cy="216920"/>
          </a:xfrm>
          <a:prstGeom prst="rect">
            <a:avLst/>
          </a:prstGeom>
        </p:spPr>
      </p:pic>
      <p:pic>
        <p:nvPicPr>
          <p:cNvPr id="46" name="Picture 15">
            <a:extLst>
              <a:ext uri="{FF2B5EF4-FFF2-40B4-BE49-F238E27FC236}">
                <a16:creationId xmlns:a16="http://schemas.microsoft.com/office/drawing/2014/main" id="{7A37B032-E3AA-C227-4980-E9CA31040C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71173" y="3505200"/>
            <a:ext cx="180767" cy="216920"/>
          </a:xfrm>
          <a:prstGeom prst="rect">
            <a:avLst/>
          </a:prstGeom>
        </p:spPr>
      </p:pic>
      <p:pic>
        <p:nvPicPr>
          <p:cNvPr id="47" name="Picture 16">
            <a:extLst>
              <a:ext uri="{FF2B5EF4-FFF2-40B4-BE49-F238E27FC236}">
                <a16:creationId xmlns:a16="http://schemas.microsoft.com/office/drawing/2014/main" id="{C4CF38BE-F1CD-05FE-D569-7E3E952321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39473" y="3505200"/>
            <a:ext cx="180767" cy="216920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47F030B2-29E9-B4A5-0260-49AD3F1AE94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0038" t="12964" r="9782" b="31258"/>
          <a:stretch>
            <a:fillRect/>
          </a:stretch>
        </p:blipFill>
        <p:spPr>
          <a:xfrm>
            <a:off x="2423790" y="4018723"/>
            <a:ext cx="8262926" cy="6605311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99767C40-30ED-BE85-D4CB-4C1D4A8300CE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0242" t="14892" r="9927" b="25029"/>
          <a:stretch>
            <a:fillRect/>
          </a:stretch>
        </p:blipFill>
        <p:spPr>
          <a:xfrm>
            <a:off x="2425122" y="4019969"/>
            <a:ext cx="8261594" cy="6629465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D37B0284-CC54-300B-3449-2DFAB8146490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471" t="15879" r="12115" b="20654"/>
          <a:stretch>
            <a:fillRect/>
          </a:stretch>
        </p:blipFill>
        <p:spPr>
          <a:xfrm>
            <a:off x="13015591" y="4044123"/>
            <a:ext cx="8262925" cy="6579911"/>
          </a:xfrm>
          <a:prstGeom prst="rect">
            <a:avLst/>
          </a:prstGeom>
        </p:spPr>
      </p:pic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38E5AA18-9C6D-978F-AC60-3CE1EA9F133C}"/>
              </a:ext>
            </a:extLst>
          </p:cNvPr>
          <p:cNvCxnSpPr>
            <a:cxnSpLocks/>
          </p:cNvCxnSpPr>
          <p:nvPr/>
        </p:nvCxnSpPr>
        <p:spPr>
          <a:xfrm>
            <a:off x="1543050" y="13030200"/>
            <a:ext cx="21297900" cy="0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765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E93187-4047-44F6-C31B-355E84D71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DD76D06-44F6-811D-B49E-B035935F6C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168400" y="7620696"/>
            <a:ext cx="21704300" cy="403790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C2F238B-AACB-FD7C-6429-B33AC060ACC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168400" y="12026900"/>
            <a:ext cx="3937000" cy="6223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A0D34F4-1C1E-7E9D-B6EA-493C66A1A1E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5803900" y="12026900"/>
            <a:ext cx="3937000" cy="6223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C6AB7541-2F8A-DC2E-606A-0D18B213DF7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0668000" y="12026900"/>
            <a:ext cx="3937000" cy="6223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0D5CD56-997C-D3ED-236E-95C0BED93E1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3000"/>
          </a:blip>
          <a:stretch>
            <a:fillRect/>
          </a:stretch>
        </p:blipFill>
        <p:spPr>
          <a:xfrm>
            <a:off x="1168400" y="2603500"/>
            <a:ext cx="21704300" cy="445700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0FBE61F7-2416-18ED-8556-1330E88E708B}"/>
              </a:ext>
            </a:extLst>
          </p:cNvPr>
          <p:cNvSpPr txBox="1"/>
          <p:nvPr/>
        </p:nvSpPr>
        <p:spPr>
          <a:xfrm>
            <a:off x="1622286" y="845820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 수의 개수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N(1 ≤ N ≤ 10,000,000)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이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둘째 줄부터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개의 줄에는 수가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</a:t>
            </a:r>
          </a:p>
          <a:p>
            <a:pPr marL="0" marR="0" lvl="1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     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이 수는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10,000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보다 작거나 같은 자연수이다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CDF47CD6-13C4-F0AA-0F7E-9B86EF5BC728}"/>
              </a:ext>
            </a:extLst>
          </p:cNvPr>
          <p:cNvSpPr txBox="1"/>
          <p:nvPr/>
        </p:nvSpPr>
        <p:spPr>
          <a:xfrm>
            <a:off x="3048000" y="4051300"/>
            <a:ext cx="17830800" cy="1511300"/>
          </a:xfrm>
          <a:prstGeom prst="rect">
            <a:avLst/>
          </a:prstGeom>
        </p:spPr>
        <p:txBody>
          <a:bodyPr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N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개의 수가 주어졌을 때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이를 오름차순으로 정렬하는 프로그램을 작성하시오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6" b="1" i="0" u="none" strike="noStrike" kern="1200" cap="none" spc="-256" normalizeH="0" baseline="0" noProof="0" dirty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retendard Medium"/>
              <a:ea typeface="+mn-ea"/>
              <a:cs typeface="+mn-cs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F09CC052-FCA5-F49C-BD8D-3BF5CD051ED3}"/>
              </a:ext>
            </a:extLst>
          </p:cNvPr>
          <p:cNvSpPr txBox="1"/>
          <p:nvPr/>
        </p:nvSpPr>
        <p:spPr>
          <a:xfrm>
            <a:off x="9906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메모리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512 MB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77D70422-FE63-1B41-8587-DAFBA66E4661}"/>
              </a:ext>
            </a:extLst>
          </p:cNvPr>
          <p:cNvSpPr txBox="1"/>
          <p:nvPr/>
        </p:nvSpPr>
        <p:spPr>
          <a:xfrm>
            <a:off x="56261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시간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3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초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3C3DE196-2B99-61E2-EED3-71ED0209D4B0}"/>
              </a:ext>
            </a:extLst>
          </p:cNvPr>
          <p:cNvSpPr txBox="1"/>
          <p:nvPr/>
        </p:nvSpPr>
        <p:spPr>
          <a:xfrm>
            <a:off x="104775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난이도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실버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Ⅴ</a:t>
            </a: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79C7F973-E914-2296-7D5E-B98D77078D46}"/>
              </a:ext>
            </a:extLst>
          </p:cNvPr>
          <p:cNvSpPr txBox="1"/>
          <p:nvPr/>
        </p:nvSpPr>
        <p:spPr>
          <a:xfrm>
            <a:off x="10102850" y="1485900"/>
            <a:ext cx="2908300" cy="8001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문제</a:t>
            </a:r>
            <a:r>
              <a:rPr kumimoji="0" 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endParaRPr kumimoji="0" lang="ko-KR" altLang="en-US" sz="4533" b="0" i="0" u="none" strike="noStrike" kern="1200" cap="none" spc="-272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0E1D0830-C116-B3C2-75C0-7EED82BB6C19}"/>
              </a:ext>
            </a:extLst>
          </p:cNvPr>
          <p:cNvSpPr txBox="1"/>
          <p:nvPr/>
        </p:nvSpPr>
        <p:spPr>
          <a:xfrm>
            <a:off x="685800" y="876300"/>
            <a:ext cx="18275300" cy="622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10989. </a:t>
            </a:r>
            <a:r>
              <a:rPr kumimoji="0" lang="ko-KR" alt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수 정렬하기</a:t>
            </a:r>
            <a:r>
              <a:rPr kumimoji="0" lang="en-US" altLang="ko-KR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3</a:t>
            </a:r>
            <a:endParaRPr kumimoji="0" lang="ko-KR" altLang="en-US" sz="3466" b="0" i="0" u="none" strike="noStrike" kern="1200" cap="none" spc="-208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E25BBA9B-CE66-B081-25AE-E07360A11E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7900" y="1155700"/>
            <a:ext cx="18465800" cy="25400"/>
          </a:xfrm>
          <a:prstGeom prst="rect">
            <a:avLst/>
          </a:prstGeom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CE118793-F0DD-BA71-5AAC-A8E1F29D32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13182600"/>
            <a:ext cx="22479000" cy="25400"/>
          </a:xfrm>
          <a:prstGeom prst="rect">
            <a:avLst/>
          </a:prstGeom>
        </p:spPr>
      </p:pic>
      <p:pic>
        <p:nvPicPr>
          <p:cNvPr id="26" name="Picture 7">
            <a:extLst>
              <a:ext uri="{FF2B5EF4-FFF2-40B4-BE49-F238E27FC236}">
                <a16:creationId xmlns:a16="http://schemas.microsoft.com/office/drawing/2014/main" id="{C2E5809F-70B9-522E-C088-0458D9D2DC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1304" y="7848600"/>
            <a:ext cx="1485900" cy="671708"/>
          </a:xfrm>
          <a:prstGeom prst="rect">
            <a:avLst/>
          </a:prstGeom>
        </p:spPr>
      </p:pic>
      <p:sp>
        <p:nvSpPr>
          <p:cNvPr id="27" name="TextBox 11">
            <a:extLst>
              <a:ext uri="{FF2B5EF4-FFF2-40B4-BE49-F238E27FC236}">
                <a16:creationId xmlns:a16="http://schemas.microsoft.com/office/drawing/2014/main" id="{64B198DD-8995-B20A-C80C-8BE4ADEA7C3E}"/>
              </a:ext>
            </a:extLst>
          </p:cNvPr>
          <p:cNvSpPr txBox="1"/>
          <p:nvPr/>
        </p:nvSpPr>
        <p:spPr>
          <a:xfrm>
            <a:off x="394804" y="791140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43" spc="-159" dirty="0">
                <a:solidFill>
                  <a:srgbClr val="FFFFFF"/>
                </a:solidFill>
                <a:latin typeface="Calibri"/>
                <a:ea typeface="S-Core Dream 4 Regular"/>
              </a:rPr>
              <a:t>입</a:t>
            </a: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력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0B22D447-16AF-5368-79C2-9EBCF2BAAB0B}"/>
              </a:ext>
            </a:extLst>
          </p:cNvPr>
          <p:cNvSpPr txBox="1"/>
          <p:nvPr/>
        </p:nvSpPr>
        <p:spPr>
          <a:xfrm>
            <a:off x="1608482" y="105473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줄부터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개의 줄에 오름차순으로 정렬한 결과를 한 줄에 하나씩 출력한다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C93B2A4E-C161-0955-E96D-A433A79BFBA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7500" y="9709150"/>
            <a:ext cx="1485900" cy="671708"/>
          </a:xfrm>
          <a:prstGeom prst="rect">
            <a:avLst/>
          </a:prstGeom>
        </p:spPr>
      </p:pic>
      <p:sp>
        <p:nvSpPr>
          <p:cNvPr id="23" name="TextBox 11">
            <a:extLst>
              <a:ext uri="{FF2B5EF4-FFF2-40B4-BE49-F238E27FC236}">
                <a16:creationId xmlns:a16="http://schemas.microsoft.com/office/drawing/2014/main" id="{11638763-74E5-48A4-4A31-E7418C9F9CB2}"/>
              </a:ext>
            </a:extLst>
          </p:cNvPr>
          <p:cNvSpPr txBox="1"/>
          <p:nvPr/>
        </p:nvSpPr>
        <p:spPr>
          <a:xfrm>
            <a:off x="381000" y="977195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3911499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E70941-89D5-A789-B0E5-CB27BB2A3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>
            <a:extLst>
              <a:ext uri="{FF2B5EF4-FFF2-40B4-BE49-F238E27FC236}">
                <a16:creationId xmlns:a16="http://schemas.microsoft.com/office/drawing/2014/main" id="{7F9C4B24-DD05-3B4C-39E9-8541577A0C91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10989. </a:t>
            </a:r>
            <a:r>
              <a:rPr kumimoji="0" lang="ko-KR" altLang="en-US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수 정렬하기</a:t>
            </a: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3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6B444821-70B8-D27C-12D9-8311A73FD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200" y="243583"/>
            <a:ext cx="2493099" cy="1661417"/>
          </a:xfrm>
          <a:prstGeom prst="rect">
            <a:avLst/>
          </a:prstGeom>
        </p:spPr>
      </p:pic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020DA852-6BFC-2C92-A65F-5E7F355DA72F}"/>
              </a:ext>
            </a:extLst>
          </p:cNvPr>
          <p:cNvCxnSpPr>
            <a:cxnSpLocks/>
          </p:cNvCxnSpPr>
          <p:nvPr/>
        </p:nvCxnSpPr>
        <p:spPr>
          <a:xfrm>
            <a:off x="1524000" y="1447800"/>
            <a:ext cx="212979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5">
            <a:extLst>
              <a:ext uri="{FF2B5EF4-FFF2-40B4-BE49-F238E27FC236}">
                <a16:creationId xmlns:a16="http://schemas.microsoft.com/office/drawing/2014/main" id="{87FDA7E5-660D-6D2F-9EFE-6F0E8B8A7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160" y="3175000"/>
            <a:ext cx="6989635" cy="8255000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90B61584-8BBF-495A-4AF0-F42C4E70A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160" y="2578100"/>
            <a:ext cx="6989640" cy="578453"/>
          </a:xfrm>
          <a:prstGeom prst="rect">
            <a:avLst/>
          </a:prstGeom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B40C89D4-601A-040B-E3A0-CAD6D10C38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9560" y="2209800"/>
            <a:ext cx="6857078" cy="578453"/>
          </a:xfrm>
          <a:prstGeom prst="rect">
            <a:avLst/>
          </a:prstGeom>
        </p:spPr>
      </p:pic>
      <p:pic>
        <p:nvPicPr>
          <p:cNvPr id="5" name="Picture 14">
            <a:extLst>
              <a:ext uri="{FF2B5EF4-FFF2-40B4-BE49-F238E27FC236}">
                <a16:creationId xmlns:a16="http://schemas.microsoft.com/office/drawing/2014/main" id="{7C27B0D6-D4E0-9089-B5AA-3E0F51D20F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26500" y="2373880"/>
            <a:ext cx="180767" cy="216920"/>
          </a:xfrm>
          <a:prstGeom prst="rect">
            <a:avLst/>
          </a:prstGeom>
        </p:spPr>
      </p:pic>
      <p:pic>
        <p:nvPicPr>
          <p:cNvPr id="6" name="Picture 15">
            <a:extLst>
              <a:ext uri="{FF2B5EF4-FFF2-40B4-BE49-F238E27FC236}">
                <a16:creationId xmlns:a16="http://schemas.microsoft.com/office/drawing/2014/main" id="{2AA5C91F-5F51-6AD9-9525-70FA89C51A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94800" y="2373880"/>
            <a:ext cx="180767" cy="216920"/>
          </a:xfrm>
          <a:prstGeom prst="rect">
            <a:avLst/>
          </a:prstGeom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DEC902D6-E6CC-45CE-709F-DC2CF93910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63100" y="2373880"/>
            <a:ext cx="180767" cy="21692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70B94C2-23F0-1D60-AAE8-E7289E4B860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3156136" y="2875723"/>
            <a:ext cx="6822366" cy="80380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1E9620E-0683-697B-FEB0-BCF4C4B5DC03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1689" t="14587" r="20631" b="23414"/>
          <a:stretch>
            <a:fillRect/>
          </a:stretch>
        </p:blipFill>
        <p:spPr>
          <a:xfrm>
            <a:off x="3156136" y="2867327"/>
            <a:ext cx="6820502" cy="8137708"/>
          </a:xfrm>
          <a:prstGeom prst="rect">
            <a:avLst/>
          </a:prstGeom>
        </p:spPr>
      </p:pic>
      <p:pic>
        <p:nvPicPr>
          <p:cNvPr id="13" name="Picture 5">
            <a:extLst>
              <a:ext uri="{FF2B5EF4-FFF2-40B4-BE49-F238E27FC236}">
                <a16:creationId xmlns:a16="http://schemas.microsoft.com/office/drawing/2014/main" id="{C4DB79E8-36AC-4B22-59A7-3AA7FBA33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3800" y="3175000"/>
            <a:ext cx="6989635" cy="8255000"/>
          </a:xfrm>
          <a:prstGeom prst="rect">
            <a:avLst/>
          </a:prstGeom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3CBE0B1B-954F-358E-34B6-915A35B02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3800" y="2578100"/>
            <a:ext cx="6989640" cy="578453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192DAFE8-A6E2-89B0-F135-A1B8741BAE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11200" y="2209800"/>
            <a:ext cx="6857078" cy="578453"/>
          </a:xfrm>
          <a:prstGeom prst="rect">
            <a:avLst/>
          </a:prstGeom>
        </p:spPr>
      </p:pic>
      <p:pic>
        <p:nvPicPr>
          <p:cNvPr id="16" name="Picture 14">
            <a:extLst>
              <a:ext uri="{FF2B5EF4-FFF2-40B4-BE49-F238E27FC236}">
                <a16:creationId xmlns:a16="http://schemas.microsoft.com/office/drawing/2014/main" id="{5E68D368-FEAC-4CCA-B848-419965A8F8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18140" y="2373880"/>
            <a:ext cx="180767" cy="216920"/>
          </a:xfrm>
          <a:prstGeom prst="rect">
            <a:avLst/>
          </a:prstGeom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77AC0DB9-E7C9-2D04-2F4F-37146FF8AA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86440" y="2373880"/>
            <a:ext cx="180767" cy="216920"/>
          </a:xfrm>
          <a:prstGeom prst="rect">
            <a:avLst/>
          </a:prstGeom>
        </p:spPr>
      </p:pic>
      <p:pic>
        <p:nvPicPr>
          <p:cNvPr id="18" name="Picture 16">
            <a:extLst>
              <a:ext uri="{FF2B5EF4-FFF2-40B4-BE49-F238E27FC236}">
                <a16:creationId xmlns:a16="http://schemas.microsoft.com/office/drawing/2014/main" id="{E3B10F0C-D753-7EA1-4023-7C40C2F80F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54740" y="2373880"/>
            <a:ext cx="180767" cy="21692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75E1960-B335-5957-A2C0-041C9B96225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13447776" y="2875723"/>
            <a:ext cx="6822366" cy="803807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A7B7AFC-D2AC-51F9-5932-6FF017627AB3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1689" t="14587" r="20631" b="23414"/>
          <a:stretch>
            <a:fillRect/>
          </a:stretch>
        </p:blipFill>
        <p:spPr>
          <a:xfrm>
            <a:off x="13447776" y="2867327"/>
            <a:ext cx="6820502" cy="8137708"/>
          </a:xfrm>
          <a:prstGeom prst="rect">
            <a:avLst/>
          </a:prstGeom>
        </p:spPr>
      </p:pic>
      <p:sp>
        <p:nvSpPr>
          <p:cNvPr id="22" name="TextBox 37">
            <a:extLst>
              <a:ext uri="{FF2B5EF4-FFF2-40B4-BE49-F238E27FC236}">
                <a16:creationId xmlns:a16="http://schemas.microsoft.com/office/drawing/2014/main" id="{F1113C69-1062-AA1C-71FF-AE82F67B7E2C}"/>
              </a:ext>
            </a:extLst>
          </p:cNvPr>
          <p:cNvSpPr txBox="1"/>
          <p:nvPr/>
        </p:nvSpPr>
        <p:spPr>
          <a:xfrm>
            <a:off x="4343400" y="11727847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X </a:t>
            </a:r>
            <a:r>
              <a:rPr lang="ko-KR" altLang="en-US" sz="2923" dirty="0">
                <a:solidFill>
                  <a:srgbClr val="FFFFFF"/>
                </a:solidFill>
                <a:latin typeface="Calibri"/>
                <a:ea typeface="S-Core Dream 4 Regular"/>
              </a:rPr>
              <a:t>메모리초과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sp>
        <p:nvSpPr>
          <p:cNvPr id="23" name="TextBox 38">
            <a:extLst>
              <a:ext uri="{FF2B5EF4-FFF2-40B4-BE49-F238E27FC236}">
                <a16:creationId xmlns:a16="http://schemas.microsoft.com/office/drawing/2014/main" id="{D91CD40B-CFFE-BB26-F73B-0D6B62FE74BC}"/>
              </a:ext>
            </a:extLst>
          </p:cNvPr>
          <p:cNvSpPr txBox="1"/>
          <p:nvPr/>
        </p:nvSpPr>
        <p:spPr>
          <a:xfrm>
            <a:off x="14630293" y="11747500"/>
            <a:ext cx="5219700" cy="5207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O 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계수 정렬</a:t>
            </a:r>
            <a:endParaRPr kumimoji="0" lang="en-US" sz="2923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9E74EB8E-A397-4418-28E7-5B594189415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612" t="13984" r="19299" b="24017"/>
          <a:stretch>
            <a:fillRect/>
          </a:stretch>
        </p:blipFill>
        <p:spPr>
          <a:xfrm>
            <a:off x="3119561" y="2861464"/>
            <a:ext cx="6857078" cy="8137709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D9BAE66C-9344-C8A9-33A8-F40286440068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0978" t="13063" r="20169" b="28230"/>
          <a:stretch>
            <a:fillRect/>
          </a:stretch>
        </p:blipFill>
        <p:spPr>
          <a:xfrm>
            <a:off x="13411201" y="2861465"/>
            <a:ext cx="6857078" cy="8052334"/>
          </a:xfrm>
          <a:prstGeom prst="rect">
            <a:avLst/>
          </a:prstGeom>
        </p:spPr>
      </p:pic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3E30A42-468D-5630-337F-110A7B8E830C}"/>
              </a:ext>
            </a:extLst>
          </p:cNvPr>
          <p:cNvCxnSpPr>
            <a:cxnSpLocks/>
          </p:cNvCxnSpPr>
          <p:nvPr/>
        </p:nvCxnSpPr>
        <p:spPr>
          <a:xfrm>
            <a:off x="1524000" y="13182600"/>
            <a:ext cx="212979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46DE3D58-28CB-088C-D79F-B23EF5D6964C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11135" t="12778" r="21607" b="28514"/>
          <a:stretch>
            <a:fillRect/>
          </a:stretch>
        </p:blipFill>
        <p:spPr>
          <a:xfrm>
            <a:off x="3117697" y="2861464"/>
            <a:ext cx="6857078" cy="8052335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8880CA5-A3B1-B2EB-7B4E-40366E17C861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10644" t="11481" r="18525" b="29189"/>
          <a:stretch>
            <a:fillRect/>
          </a:stretch>
        </p:blipFill>
        <p:spPr>
          <a:xfrm>
            <a:off x="13407474" y="2861464"/>
            <a:ext cx="6857078" cy="8137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34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96B2A7-EC19-A249-4B46-D1C84466C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827DBA7-C394-C302-257B-11A6D5D88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605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6A16BA7B-2363-D3CC-97FB-C79F1D7FB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0302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sp>
        <p:nvSpPr>
          <p:cNvPr id="23" name="TextBox 23">
            <a:extLst>
              <a:ext uri="{FF2B5EF4-FFF2-40B4-BE49-F238E27FC236}">
                <a16:creationId xmlns:a16="http://schemas.microsoft.com/office/drawing/2014/main" id="{584400EE-D81D-CFB4-5592-33531E0D00E6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10989. </a:t>
            </a:r>
            <a:r>
              <a:rPr kumimoji="0" lang="ko-KR" altLang="en-US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수 정렬하기</a:t>
            </a: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3</a:t>
            </a:r>
          </a:p>
        </p:txBody>
      </p:sp>
      <p:pic>
        <p:nvPicPr>
          <p:cNvPr id="47" name="Picture 5">
            <a:extLst>
              <a:ext uri="{FF2B5EF4-FFF2-40B4-BE49-F238E27FC236}">
                <a16:creationId xmlns:a16="http://schemas.microsoft.com/office/drawing/2014/main" id="{53002D4D-8DA1-B1D0-784F-F51027F15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200" y="3784600"/>
            <a:ext cx="5969000" cy="7049594"/>
          </a:xfrm>
          <a:prstGeom prst="rect">
            <a:avLst/>
          </a:prstGeom>
        </p:spPr>
      </p:pic>
      <p:pic>
        <p:nvPicPr>
          <p:cNvPr id="48" name="Picture 6">
            <a:extLst>
              <a:ext uri="{FF2B5EF4-FFF2-40B4-BE49-F238E27FC236}">
                <a16:creationId xmlns:a16="http://schemas.microsoft.com/office/drawing/2014/main" id="{D2A09AC9-8353-DE67-26C8-80056877F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199" y="3187700"/>
            <a:ext cx="5969001" cy="493986"/>
          </a:xfrm>
          <a:prstGeom prst="rect">
            <a:avLst/>
          </a:prstGeom>
        </p:spPr>
      </p:pic>
      <p:pic>
        <p:nvPicPr>
          <p:cNvPr id="49" name="Picture 9">
            <a:extLst>
              <a:ext uri="{FF2B5EF4-FFF2-40B4-BE49-F238E27FC236}">
                <a16:creationId xmlns:a16="http://schemas.microsoft.com/office/drawing/2014/main" id="{B0358AEF-BCDB-D51B-D65C-518F90C58D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4600" y="2819400"/>
            <a:ext cx="5855796" cy="622310"/>
          </a:xfrm>
          <a:prstGeom prst="rect">
            <a:avLst/>
          </a:prstGeom>
        </p:spPr>
      </p:pic>
      <p:pic>
        <p:nvPicPr>
          <p:cNvPr id="50" name="Picture 14">
            <a:extLst>
              <a:ext uri="{FF2B5EF4-FFF2-40B4-BE49-F238E27FC236}">
                <a16:creationId xmlns:a16="http://schemas.microsoft.com/office/drawing/2014/main" id="{6306A692-527D-5A83-CE8E-6F7AA27321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36229" y="3015155"/>
            <a:ext cx="154371" cy="185245"/>
          </a:xfrm>
          <a:prstGeom prst="rect">
            <a:avLst/>
          </a:prstGeom>
        </p:spPr>
      </p:pic>
      <p:pic>
        <p:nvPicPr>
          <p:cNvPr id="51" name="Picture 15">
            <a:extLst>
              <a:ext uri="{FF2B5EF4-FFF2-40B4-BE49-F238E27FC236}">
                <a16:creationId xmlns:a16="http://schemas.microsoft.com/office/drawing/2014/main" id="{E572548E-C476-57FD-CDFA-8F1B651130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04529" y="3015155"/>
            <a:ext cx="154371" cy="185245"/>
          </a:xfrm>
          <a:prstGeom prst="rect">
            <a:avLst/>
          </a:prstGeom>
        </p:spPr>
      </p:pic>
      <p:pic>
        <p:nvPicPr>
          <p:cNvPr id="52" name="Picture 16">
            <a:extLst>
              <a:ext uri="{FF2B5EF4-FFF2-40B4-BE49-F238E27FC236}">
                <a16:creationId xmlns:a16="http://schemas.microsoft.com/office/drawing/2014/main" id="{A1F40CD7-0BF3-E010-B513-3C0F8C30AF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72829" y="3015155"/>
            <a:ext cx="154371" cy="185245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DCD9B3B1-0826-3165-5366-F5027347285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8901175" y="3485322"/>
            <a:ext cx="5826155" cy="6864345"/>
          </a:xfrm>
          <a:prstGeom prst="rect">
            <a:avLst/>
          </a:prstGeom>
        </p:spPr>
      </p:pic>
      <p:pic>
        <p:nvPicPr>
          <p:cNvPr id="54" name="Picture 5">
            <a:extLst>
              <a:ext uri="{FF2B5EF4-FFF2-40B4-BE49-F238E27FC236}">
                <a16:creationId xmlns:a16="http://schemas.microsoft.com/office/drawing/2014/main" id="{EE766C6F-51B5-9856-6BB2-2C4F0258F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3784600"/>
            <a:ext cx="5969000" cy="7049594"/>
          </a:xfrm>
          <a:prstGeom prst="rect">
            <a:avLst/>
          </a:prstGeom>
        </p:spPr>
      </p:pic>
      <p:pic>
        <p:nvPicPr>
          <p:cNvPr id="55" name="Picture 6">
            <a:extLst>
              <a:ext uri="{FF2B5EF4-FFF2-40B4-BE49-F238E27FC236}">
                <a16:creationId xmlns:a16="http://schemas.microsoft.com/office/drawing/2014/main" id="{DD7E6F2A-F9B2-5FE0-F407-4F90E8FE3E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599" y="3187700"/>
            <a:ext cx="5969001" cy="493986"/>
          </a:xfrm>
          <a:prstGeom prst="rect">
            <a:avLst/>
          </a:prstGeom>
        </p:spPr>
      </p:pic>
      <p:pic>
        <p:nvPicPr>
          <p:cNvPr id="56" name="Picture 9">
            <a:extLst>
              <a:ext uri="{FF2B5EF4-FFF2-40B4-BE49-F238E27FC236}">
                <a16:creationId xmlns:a16="http://schemas.microsoft.com/office/drawing/2014/main" id="{DDC82623-2EBB-5B3D-EA16-7902C63DA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2819400"/>
            <a:ext cx="5855796" cy="622310"/>
          </a:xfrm>
          <a:prstGeom prst="rect">
            <a:avLst/>
          </a:prstGeom>
        </p:spPr>
      </p:pic>
      <p:pic>
        <p:nvPicPr>
          <p:cNvPr id="57" name="Picture 14">
            <a:extLst>
              <a:ext uri="{FF2B5EF4-FFF2-40B4-BE49-F238E27FC236}">
                <a16:creationId xmlns:a16="http://schemas.microsoft.com/office/drawing/2014/main" id="{393B3C2A-400F-8CD4-F4E5-6DB29F19DD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629" y="3015155"/>
            <a:ext cx="154371" cy="185245"/>
          </a:xfrm>
          <a:prstGeom prst="rect">
            <a:avLst/>
          </a:prstGeom>
        </p:spPr>
      </p:pic>
      <p:pic>
        <p:nvPicPr>
          <p:cNvPr id="58" name="Picture 15">
            <a:extLst>
              <a:ext uri="{FF2B5EF4-FFF2-40B4-BE49-F238E27FC236}">
                <a16:creationId xmlns:a16="http://schemas.microsoft.com/office/drawing/2014/main" id="{12CE52A7-12D3-1CC7-6714-D06470159B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3929" y="3015155"/>
            <a:ext cx="154371" cy="185245"/>
          </a:xfrm>
          <a:prstGeom prst="rect">
            <a:avLst/>
          </a:prstGeom>
        </p:spPr>
      </p:pic>
      <p:pic>
        <p:nvPicPr>
          <p:cNvPr id="59" name="Picture 16">
            <a:extLst>
              <a:ext uri="{FF2B5EF4-FFF2-40B4-BE49-F238E27FC236}">
                <a16:creationId xmlns:a16="http://schemas.microsoft.com/office/drawing/2014/main" id="{674C99AF-288A-1AD3-234D-FF45849B5A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229" y="3015155"/>
            <a:ext cx="154371" cy="18524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BE0A5FE-1DE8-5ACB-CAFF-919CDB8D44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2175" y="10210800"/>
            <a:ext cx="3267625" cy="21775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F056897-8DF4-D76B-EE13-2A5B72DA287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100" t="11653" r="11815" b="23661"/>
          <a:stretch>
            <a:fillRect/>
          </a:stretch>
        </p:blipFill>
        <p:spPr>
          <a:xfrm>
            <a:off x="1567116" y="3469946"/>
            <a:ext cx="5812680" cy="677610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47E230A-F97F-C8B7-070F-F91414A3EE2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012" y="10637012"/>
            <a:ext cx="1554988" cy="15549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E8E82D9-F383-0CBF-F75F-38FB6EF47512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14502" t="18942" r="19453" b="17426"/>
          <a:stretch>
            <a:fillRect/>
          </a:stretch>
        </p:blipFill>
        <p:spPr>
          <a:xfrm>
            <a:off x="8900071" y="3469946"/>
            <a:ext cx="5812680" cy="6776107"/>
          </a:xfrm>
          <a:prstGeom prst="rect">
            <a:avLst/>
          </a:prstGeom>
        </p:spPr>
      </p:pic>
      <p:pic>
        <p:nvPicPr>
          <p:cNvPr id="15" name="Picture 5">
            <a:extLst>
              <a:ext uri="{FF2B5EF4-FFF2-40B4-BE49-F238E27FC236}">
                <a16:creationId xmlns:a16="http://schemas.microsoft.com/office/drawing/2014/main" id="{2E606058-FDD6-EACF-7804-9D7D7D3CB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0800" y="4328825"/>
            <a:ext cx="6931400" cy="6186775"/>
          </a:xfrm>
          <a:prstGeom prst="rect">
            <a:avLst/>
          </a:prstGeom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D400FFA9-E003-9C99-5974-133770D98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0799" y="3731925"/>
            <a:ext cx="6931400" cy="493435"/>
          </a:xfrm>
          <a:prstGeom prst="rect">
            <a:avLst/>
          </a:prstGeom>
        </p:spPr>
      </p:pic>
      <p:pic>
        <p:nvPicPr>
          <p:cNvPr id="17" name="Picture 9">
            <a:extLst>
              <a:ext uri="{FF2B5EF4-FFF2-40B4-BE49-F238E27FC236}">
                <a16:creationId xmlns:a16="http://schemas.microsoft.com/office/drawing/2014/main" id="{DE5AED7F-54FA-2D19-B02C-B2D3E3EBAE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78200" y="3276600"/>
            <a:ext cx="6967976" cy="622311"/>
          </a:xfrm>
          <a:prstGeom prst="rect">
            <a:avLst/>
          </a:prstGeom>
        </p:spPr>
      </p:pic>
      <p:pic>
        <p:nvPicPr>
          <p:cNvPr id="18" name="Picture 14">
            <a:extLst>
              <a:ext uri="{FF2B5EF4-FFF2-40B4-BE49-F238E27FC236}">
                <a16:creationId xmlns:a16="http://schemas.microsoft.com/office/drawing/2014/main" id="{7FC5F1A4-41DF-B3A0-3061-5348559102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67429" y="3505200"/>
            <a:ext cx="154371" cy="185245"/>
          </a:xfrm>
          <a:prstGeom prst="rect">
            <a:avLst/>
          </a:prstGeom>
        </p:spPr>
      </p:pic>
      <p:pic>
        <p:nvPicPr>
          <p:cNvPr id="19" name="Picture 15">
            <a:extLst>
              <a:ext uri="{FF2B5EF4-FFF2-40B4-BE49-F238E27FC236}">
                <a16:creationId xmlns:a16="http://schemas.microsoft.com/office/drawing/2014/main" id="{C35A1B05-8CBB-4CCC-3386-0C51E9CC7B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35729" y="3505200"/>
            <a:ext cx="154371" cy="185245"/>
          </a:xfrm>
          <a:prstGeom prst="rect">
            <a:avLst/>
          </a:prstGeom>
        </p:spPr>
      </p:pic>
      <p:pic>
        <p:nvPicPr>
          <p:cNvPr id="20" name="Picture 16">
            <a:extLst>
              <a:ext uri="{FF2B5EF4-FFF2-40B4-BE49-F238E27FC236}">
                <a16:creationId xmlns:a16="http://schemas.microsoft.com/office/drawing/2014/main" id="{40055EFA-7C88-35D3-1FED-259F882504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604029" y="3505200"/>
            <a:ext cx="154371" cy="18524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C690D32-D653-37CF-1BA8-A4C501019C41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11859" t="16721" r="13437" b="24291"/>
          <a:stretch>
            <a:fillRect/>
          </a:stretch>
        </p:blipFill>
        <p:spPr>
          <a:xfrm>
            <a:off x="16114775" y="3985935"/>
            <a:ext cx="6931400" cy="596900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9657EDD-A030-310B-58CC-EF40AA44DB9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11930" t="13895" r="25500" b="34153"/>
          <a:stretch>
            <a:fillRect/>
          </a:stretch>
        </p:blipFill>
        <p:spPr>
          <a:xfrm>
            <a:off x="8900071" y="3485323"/>
            <a:ext cx="5812680" cy="672547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E148F84-2314-BAF4-8969-562D6C4B23FF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 l="9613" t="11837" r="11749" b="33193"/>
          <a:stretch>
            <a:fillRect/>
          </a:stretch>
        </p:blipFill>
        <p:spPr>
          <a:xfrm>
            <a:off x="16114776" y="3978643"/>
            <a:ext cx="6931400" cy="597629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616942A-B966-F1D3-57D7-040D9D90D69C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 l="11407" t="10000" r="13766" b="40104"/>
          <a:stretch>
            <a:fillRect/>
          </a:stretch>
        </p:blipFill>
        <p:spPr>
          <a:xfrm>
            <a:off x="1525399" y="3505200"/>
            <a:ext cx="5854397" cy="684376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496FD97-B45A-7B14-46EC-D2F8D124A4A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383191" y="10847445"/>
            <a:ext cx="938153" cy="93815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B451E7B-1863-687F-8365-51142840A5FF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 l="8078" t="10649" r="20786" b="27936"/>
          <a:stretch>
            <a:fillRect/>
          </a:stretch>
        </p:blipFill>
        <p:spPr>
          <a:xfrm>
            <a:off x="1531293" y="3505200"/>
            <a:ext cx="5812680" cy="684376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FF89BBA-A6FD-2232-F1C1-E6FB58121798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 l="11111" t="10968" r="12008" b="39135"/>
          <a:stretch>
            <a:fillRect/>
          </a:stretch>
        </p:blipFill>
        <p:spPr>
          <a:xfrm>
            <a:off x="8902068" y="3505200"/>
            <a:ext cx="5810683" cy="6843767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8378692A-BE8D-CEBC-3A6A-E6FA914688FF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 l="7655" t="11732" r="7655" b="28161"/>
          <a:stretch>
            <a:fillRect/>
          </a:stretch>
        </p:blipFill>
        <p:spPr>
          <a:xfrm>
            <a:off x="16078200" y="3985935"/>
            <a:ext cx="6967975" cy="597629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B9102041-060A-69B2-3001-69036CAE902F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 l="7762" t="10649" r="11605" b="7151"/>
          <a:stretch>
            <a:fillRect/>
          </a:stretch>
        </p:blipFill>
        <p:spPr>
          <a:xfrm>
            <a:off x="1521354" y="3469946"/>
            <a:ext cx="5855797" cy="687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582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828941-443D-592B-1858-55036089E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56D6140-7C0C-4900-3CCB-9907F547415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168400" y="7620696"/>
            <a:ext cx="21704300" cy="403790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B8F9AB24-6B51-7548-12BF-63E98CA05E7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168400" y="12026900"/>
            <a:ext cx="3937000" cy="6223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B576917-11FA-49BB-5195-B4F7B0B2F30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5803900" y="12026900"/>
            <a:ext cx="3937000" cy="6223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F444C10-CC2E-A76B-956A-1A96D89E2A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0668000" y="12026900"/>
            <a:ext cx="3937000" cy="6223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72654EB-B64C-8A77-2282-3F319006892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3000"/>
          </a:blip>
          <a:stretch>
            <a:fillRect/>
          </a:stretch>
        </p:blipFill>
        <p:spPr>
          <a:xfrm>
            <a:off x="1168400" y="2603500"/>
            <a:ext cx="21704300" cy="445700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E53C1C14-4EF0-576A-A15D-23A8FD0A46B1}"/>
              </a:ext>
            </a:extLst>
          </p:cNvPr>
          <p:cNvSpPr txBox="1"/>
          <p:nvPr/>
        </p:nvSpPr>
        <p:spPr>
          <a:xfrm>
            <a:off x="1622286" y="845820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 정점의 개수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과 간선의 개수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M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이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</a:t>
            </a:r>
          </a:p>
          <a:p>
            <a:pPr marL="0" marR="0" lvl="1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ko-KR" sz="2800" spc="-144" dirty="0">
                <a:solidFill>
                  <a:srgbClr val="000000"/>
                </a:solidFill>
                <a:latin typeface="Pretendard Light"/>
                <a:ea typeface="맑은 고딕" panose="020B0503020000020004" pitchFamily="50" charset="-127"/>
              </a:rPr>
              <a:t>    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(1 ≤ N ≤ 1,000, 0 ≤ M ≤ N×(N-1)/2)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둘째 줄부터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M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개의 줄에 간선의 양 끝점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u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와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v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가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(1 ≤ u, v ≤ N, u ≠ v)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같은 간선은 한 번만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10274FE6-DC27-B50B-0039-7B17BDF0E469}"/>
              </a:ext>
            </a:extLst>
          </p:cNvPr>
          <p:cNvSpPr txBox="1"/>
          <p:nvPr/>
        </p:nvSpPr>
        <p:spPr>
          <a:xfrm>
            <a:off x="1600200" y="4051300"/>
            <a:ext cx="20726400" cy="1511300"/>
          </a:xfrm>
          <a:prstGeom prst="rect">
            <a:avLst/>
          </a:prstGeom>
        </p:spPr>
        <p:txBody>
          <a:bodyPr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방향 없는 그래프가 주어졌을 때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연결 요소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(Connected Component)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의 개수를 구하는 프로그램을 작성하시오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6" b="1" i="0" u="none" strike="noStrike" kern="1200" cap="none" spc="-256" normalizeH="0" baseline="0" noProof="0" dirty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retendard Medium"/>
              <a:ea typeface="+mn-ea"/>
              <a:cs typeface="+mn-cs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0E94C15F-C0CE-DB93-FA10-A92FE551AE6D}"/>
              </a:ext>
            </a:extLst>
          </p:cNvPr>
          <p:cNvSpPr txBox="1"/>
          <p:nvPr/>
        </p:nvSpPr>
        <p:spPr>
          <a:xfrm>
            <a:off x="9906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메모리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512 MB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1206F009-3235-259C-7D72-C1EEF581E089}"/>
              </a:ext>
            </a:extLst>
          </p:cNvPr>
          <p:cNvSpPr txBox="1"/>
          <p:nvPr/>
        </p:nvSpPr>
        <p:spPr>
          <a:xfrm>
            <a:off x="56261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시간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3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초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CA36B52B-6C8D-2232-1885-C80D1E23E378}"/>
              </a:ext>
            </a:extLst>
          </p:cNvPr>
          <p:cNvSpPr txBox="1"/>
          <p:nvPr/>
        </p:nvSpPr>
        <p:spPr>
          <a:xfrm>
            <a:off x="104775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난이도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실버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Ⅴ</a:t>
            </a: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C920C195-60BB-CB2A-A867-8D9787DCA34F}"/>
              </a:ext>
            </a:extLst>
          </p:cNvPr>
          <p:cNvSpPr txBox="1"/>
          <p:nvPr/>
        </p:nvSpPr>
        <p:spPr>
          <a:xfrm>
            <a:off x="10102850" y="1485900"/>
            <a:ext cx="2908300" cy="8001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문제</a:t>
            </a:r>
            <a:r>
              <a:rPr kumimoji="0" 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endParaRPr kumimoji="0" lang="ko-KR" altLang="en-US" sz="4533" b="0" i="0" u="none" strike="noStrike" kern="1200" cap="none" spc="-272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F05B9D35-F5A6-B99A-1E25-554C96760C5D}"/>
              </a:ext>
            </a:extLst>
          </p:cNvPr>
          <p:cNvSpPr txBox="1"/>
          <p:nvPr/>
        </p:nvSpPr>
        <p:spPr>
          <a:xfrm>
            <a:off x="698500" y="876300"/>
            <a:ext cx="18275300" cy="622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11724. </a:t>
            </a:r>
            <a:r>
              <a:rPr kumimoji="0" lang="ko-KR" alt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연결 요소의 개수</a:t>
            </a:r>
            <a:endParaRPr kumimoji="0" lang="ko-KR" altLang="en-US" sz="3466" b="0" i="0" u="none" strike="noStrike" kern="1200" cap="none" spc="-208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43859C57-594F-8ADA-2B3F-31E36C569D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1000" y="1143000"/>
            <a:ext cx="17640000" cy="24264"/>
          </a:xfrm>
          <a:prstGeom prst="rect">
            <a:avLst/>
          </a:prstGeom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A5A1EB7E-C3C0-4BDF-B983-674FA1EF97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13182600"/>
            <a:ext cx="22479000" cy="25400"/>
          </a:xfrm>
          <a:prstGeom prst="rect">
            <a:avLst/>
          </a:prstGeom>
        </p:spPr>
      </p:pic>
      <p:pic>
        <p:nvPicPr>
          <p:cNvPr id="26" name="Picture 7">
            <a:extLst>
              <a:ext uri="{FF2B5EF4-FFF2-40B4-BE49-F238E27FC236}">
                <a16:creationId xmlns:a16="http://schemas.microsoft.com/office/drawing/2014/main" id="{1877AA52-28DB-6204-015A-C11272AFB1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1304" y="7848600"/>
            <a:ext cx="1485900" cy="671708"/>
          </a:xfrm>
          <a:prstGeom prst="rect">
            <a:avLst/>
          </a:prstGeom>
        </p:spPr>
      </p:pic>
      <p:sp>
        <p:nvSpPr>
          <p:cNvPr id="27" name="TextBox 11">
            <a:extLst>
              <a:ext uri="{FF2B5EF4-FFF2-40B4-BE49-F238E27FC236}">
                <a16:creationId xmlns:a16="http://schemas.microsoft.com/office/drawing/2014/main" id="{F5F51157-5EEE-DC8B-10D3-DE9B92944BB6}"/>
              </a:ext>
            </a:extLst>
          </p:cNvPr>
          <p:cNvSpPr txBox="1"/>
          <p:nvPr/>
        </p:nvSpPr>
        <p:spPr>
          <a:xfrm>
            <a:off x="394804" y="791140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입</a:t>
            </a: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력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47DAD58D-032B-1ABC-AFDD-9AE5AA1A5BB6}"/>
              </a:ext>
            </a:extLst>
          </p:cNvPr>
          <p:cNvSpPr txBox="1"/>
          <p:nvPr/>
        </p:nvSpPr>
        <p:spPr>
          <a:xfrm>
            <a:off x="1608482" y="105473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 연결 요소의 개수를 출력한다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7E852FB-AC66-407A-8142-60C5D4D8EA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7500" y="9709150"/>
            <a:ext cx="1485900" cy="671708"/>
          </a:xfrm>
          <a:prstGeom prst="rect">
            <a:avLst/>
          </a:prstGeom>
        </p:spPr>
      </p:pic>
      <p:sp>
        <p:nvSpPr>
          <p:cNvPr id="23" name="TextBox 11">
            <a:extLst>
              <a:ext uri="{FF2B5EF4-FFF2-40B4-BE49-F238E27FC236}">
                <a16:creationId xmlns:a16="http://schemas.microsoft.com/office/drawing/2014/main" id="{F5D5F764-04B4-27C1-C9D4-0C5A6D6AA4BB}"/>
              </a:ext>
            </a:extLst>
          </p:cNvPr>
          <p:cNvSpPr txBox="1"/>
          <p:nvPr/>
        </p:nvSpPr>
        <p:spPr>
          <a:xfrm>
            <a:off x="381000" y="977195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1261155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155700"/>
            <a:ext cx="19951700" cy="25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0" y="12636500"/>
            <a:ext cx="213614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9900" y="4660900"/>
            <a:ext cx="495300" cy="889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0" y="4660900"/>
            <a:ext cx="533400" cy="889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0" y="4660900"/>
            <a:ext cx="533400" cy="889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9900" y="8394700"/>
            <a:ext cx="533400" cy="88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0" y="8394700"/>
            <a:ext cx="533400" cy="889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2700" y="8394700"/>
            <a:ext cx="533400" cy="889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625600" y="5041900"/>
            <a:ext cx="4940300" cy="800100"/>
          </a:xfrm>
          <a:prstGeom prst="rect">
            <a:avLst/>
          </a:prstGeom>
        </p:spPr>
        <p:txBody>
          <a:bodyPr lIns="0" tIns="57572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4533" b="0" i="0" u="none" strike="noStrike" spc="-45" dirty="0">
                <a:solidFill>
                  <a:srgbClr val="FFFFFF"/>
                </a:solidFill>
                <a:ea typeface="S-Core Dream 5 Medium"/>
              </a:rPr>
              <a:t>수</a:t>
            </a:r>
            <a:r>
              <a:rPr lang="en-US" sz="4533" b="0" i="0" u="none" strike="noStrike" spc="-45" dirty="0">
                <a:solidFill>
                  <a:srgbClr val="FFFFFF"/>
                </a:solidFill>
                <a:latin typeface="S-Core Dream 5 Medium"/>
              </a:rPr>
              <a:t> </a:t>
            </a:r>
            <a:r>
              <a:rPr lang="ko-KR" sz="4533" b="0" i="0" u="none" strike="noStrike" spc="-45" dirty="0">
                <a:solidFill>
                  <a:srgbClr val="FFFFFF"/>
                </a:solidFill>
                <a:ea typeface="S-Core Dream 5 Medium"/>
              </a:rPr>
              <a:t>정열하기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137400" y="5041900"/>
            <a:ext cx="4940300" cy="800100"/>
          </a:xfrm>
          <a:prstGeom prst="rect">
            <a:avLst/>
          </a:prstGeom>
        </p:spPr>
        <p:txBody>
          <a:bodyPr lIns="0" tIns="5751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4529" b="0" i="0" u="none" strike="noStrike" spc="-45">
                <a:solidFill>
                  <a:srgbClr val="FFFFFF"/>
                </a:solidFill>
                <a:ea typeface="S-Core Dream 5 Medium"/>
              </a:rPr>
              <a:t>소트인사이드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598400" y="5041900"/>
            <a:ext cx="4953000" cy="800100"/>
          </a:xfrm>
          <a:prstGeom prst="rect">
            <a:avLst/>
          </a:prstGeom>
        </p:spPr>
        <p:txBody>
          <a:bodyPr lIns="0" tIns="5751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4529" b="0" i="0" u="none" strike="noStrike" spc="-45">
                <a:solidFill>
                  <a:srgbClr val="FFFFFF"/>
                </a:solidFill>
                <a:latin typeface="S-Core Dream 5 Medium"/>
              </a:rPr>
              <a:t>ATM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25600" y="8801100"/>
            <a:ext cx="4940300" cy="800100"/>
          </a:xfrm>
          <a:prstGeom prst="rect">
            <a:avLst/>
          </a:prstGeom>
        </p:spPr>
        <p:txBody>
          <a:bodyPr lIns="0" tIns="57519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수</a:t>
            </a: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 </a:t>
            </a: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정열하기</a:t>
            </a: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 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598400" y="8801100"/>
            <a:ext cx="4953000" cy="800100"/>
          </a:xfrm>
          <a:prstGeom prst="rect">
            <a:avLst/>
          </a:prstGeom>
        </p:spPr>
        <p:txBody>
          <a:bodyPr lIns="0" tIns="57519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연결</a:t>
            </a: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 </a:t>
            </a: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요소의</a:t>
            </a: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 </a:t>
            </a: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개수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137400" y="8801100"/>
            <a:ext cx="4940300" cy="800100"/>
          </a:xfrm>
          <a:prstGeom prst="rect">
            <a:avLst/>
          </a:prstGeom>
        </p:spPr>
        <p:txBody>
          <a:bodyPr lIns="0" tIns="57519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수</a:t>
            </a: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 </a:t>
            </a: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정열하기</a:t>
            </a: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 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63700" y="59563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498" b="0" i="0" u="none" strike="noStrike" spc="-25">
                <a:solidFill>
                  <a:srgbClr val="FFFFFF"/>
                </a:solidFill>
                <a:latin typeface="S-Core Dream 3 Light"/>
              </a:rPr>
              <a:t>Java, Python, Js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175500" y="59563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498" b="0" i="0" u="none" strike="noStrike" spc="-25">
                <a:solidFill>
                  <a:srgbClr val="FFFFFF"/>
                </a:solidFill>
                <a:latin typeface="S-Core Dream 3 Light"/>
              </a:rPr>
              <a:t>Java, Python, Js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636500" y="59563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498" b="0" i="0" u="none" strike="noStrike" spc="-25">
                <a:solidFill>
                  <a:srgbClr val="FFFFFF"/>
                </a:solidFill>
                <a:latin typeface="S-Core Dream 3 Light"/>
              </a:rPr>
              <a:t>Java, Python, Js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63700" y="97155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498" b="0" i="0" u="none" strike="noStrike" spc="-25">
                <a:solidFill>
                  <a:srgbClr val="FFFFFF"/>
                </a:solidFill>
                <a:latin typeface="S-Core Dream 3 Light"/>
              </a:rPr>
              <a:t>Java, Python, Js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175500" y="97155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498" b="0" i="0" u="none" strike="noStrike" spc="-25">
                <a:solidFill>
                  <a:srgbClr val="FFFFFF"/>
                </a:solidFill>
                <a:latin typeface="S-Core Dream 3 Light"/>
              </a:rPr>
              <a:t>Java, Python, Js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636500" y="97155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498" b="0" i="0" u="none" strike="noStrike" spc="-25">
                <a:solidFill>
                  <a:srgbClr val="FFFFFF"/>
                </a:solidFill>
                <a:latin typeface="S-Core Dream 3 Light"/>
              </a:rPr>
              <a:t>Java, Python, Js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38300" y="3987800"/>
            <a:ext cx="1993900" cy="660400"/>
          </a:xfrm>
          <a:prstGeom prst="rect">
            <a:avLst/>
          </a:prstGeom>
        </p:spPr>
        <p:txBody>
          <a:bodyPr lIns="0" tIns="4741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3733" b="0" i="0" u="none" strike="noStrike" spc="-37">
                <a:solidFill>
                  <a:srgbClr val="595959"/>
                </a:solidFill>
                <a:latin typeface="S-Core Dream 5 Medium"/>
              </a:rPr>
              <a:t>01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150100" y="3987800"/>
            <a:ext cx="1993900" cy="660400"/>
          </a:xfrm>
          <a:prstGeom prst="rect">
            <a:avLst/>
          </a:prstGeom>
        </p:spPr>
        <p:txBody>
          <a:bodyPr lIns="0" tIns="4741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3733" b="0" i="0" u="none" strike="noStrike" spc="-37">
                <a:solidFill>
                  <a:srgbClr val="595959"/>
                </a:solidFill>
                <a:latin typeface="S-Core Dream 5 Medium"/>
              </a:rPr>
              <a:t>02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611100" y="3987800"/>
            <a:ext cx="1993900" cy="660400"/>
          </a:xfrm>
          <a:prstGeom prst="rect">
            <a:avLst/>
          </a:prstGeom>
        </p:spPr>
        <p:txBody>
          <a:bodyPr lIns="0" tIns="4741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3733" b="0" i="0" u="none" strike="noStrike" spc="-37">
                <a:solidFill>
                  <a:srgbClr val="595959"/>
                </a:solidFill>
                <a:latin typeface="S-Core Dream 5 Medium"/>
              </a:rPr>
              <a:t>03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38300" y="7734300"/>
            <a:ext cx="1993900" cy="660400"/>
          </a:xfrm>
          <a:prstGeom prst="rect">
            <a:avLst/>
          </a:prstGeom>
        </p:spPr>
        <p:txBody>
          <a:bodyPr lIns="0" tIns="4741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3733" b="0" i="0" u="none" strike="noStrike" spc="-37">
                <a:solidFill>
                  <a:srgbClr val="595959"/>
                </a:solidFill>
                <a:latin typeface="S-Core Dream 5 Medium"/>
              </a:rPr>
              <a:t>05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150100" y="7734300"/>
            <a:ext cx="1993900" cy="660400"/>
          </a:xfrm>
          <a:prstGeom prst="rect">
            <a:avLst/>
          </a:prstGeom>
        </p:spPr>
        <p:txBody>
          <a:bodyPr lIns="0" tIns="4741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3733" b="0" i="0" u="none" strike="noStrike" spc="-37">
                <a:solidFill>
                  <a:srgbClr val="595959"/>
                </a:solidFill>
                <a:latin typeface="S-Core Dream 5 Medium"/>
              </a:rPr>
              <a:t>06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611100" y="7734300"/>
            <a:ext cx="1993900" cy="660400"/>
          </a:xfrm>
          <a:prstGeom prst="rect">
            <a:avLst/>
          </a:prstGeom>
        </p:spPr>
        <p:txBody>
          <a:bodyPr lIns="0" tIns="4741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3733" b="0" i="0" u="none" strike="noStrike" spc="-37">
                <a:solidFill>
                  <a:srgbClr val="595959"/>
                </a:solidFill>
                <a:latin typeface="S-Core Dream 5 Medium"/>
              </a:rPr>
              <a:t>07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6400" y="4660900"/>
            <a:ext cx="533400" cy="889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6400" y="8394700"/>
            <a:ext cx="533400" cy="88900"/>
          </a:xfrm>
          <a:prstGeom prst="rect">
            <a:avLst/>
          </a:prstGeom>
        </p:spPr>
      </p:pic>
      <p:sp>
        <p:nvSpPr>
          <p:cNvPr id="30" name="TextBox 30"/>
          <p:cNvSpPr txBox="1"/>
          <p:nvPr/>
        </p:nvSpPr>
        <p:spPr>
          <a:xfrm>
            <a:off x="18072100" y="5041900"/>
            <a:ext cx="4940300" cy="800100"/>
          </a:xfrm>
          <a:prstGeom prst="rect">
            <a:avLst/>
          </a:prstGeom>
        </p:spPr>
        <p:txBody>
          <a:bodyPr lIns="0" tIns="5751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K</a:t>
            </a: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번째</a:t>
            </a: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 </a:t>
            </a: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수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8072100" y="8801100"/>
            <a:ext cx="4940300" cy="800100"/>
          </a:xfrm>
          <a:prstGeom prst="rect">
            <a:avLst/>
          </a:prstGeom>
        </p:spPr>
        <p:txBody>
          <a:bodyPr lIns="0" tIns="57519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DFS</a:t>
            </a:r>
            <a:r>
              <a:rPr lang="ko-KR" sz="4529" b="0" i="0" u="none" strike="noStrike" spc="-45">
                <a:solidFill>
                  <a:srgbClr val="FFFFFF"/>
                </a:solidFill>
                <a:ea typeface="S-Core Dream 5 Medium"/>
              </a:rPr>
              <a:t>와</a:t>
            </a:r>
            <a:r>
              <a:rPr lang="en-US" sz="4529" b="0" i="0" u="none" strike="noStrike" spc="-45">
                <a:solidFill>
                  <a:srgbClr val="FFFFFF"/>
                </a:solidFill>
                <a:latin typeface="S-Core Dream 5 Medium"/>
              </a:rPr>
              <a:t> BFS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8110200" y="59563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498" b="0" i="0" u="none" strike="noStrike" spc="-25">
                <a:solidFill>
                  <a:srgbClr val="FFFFFF"/>
                </a:solidFill>
                <a:latin typeface="S-Core Dream 3 Light"/>
              </a:rPr>
              <a:t>Java, Python, Js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8110200" y="97155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2498" b="0" i="0" u="none" strike="noStrike" spc="-25">
                <a:solidFill>
                  <a:srgbClr val="FFFFFF"/>
                </a:solidFill>
                <a:latin typeface="S-Core Dream 3 Light"/>
              </a:rPr>
              <a:t>Java, Python, Js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8084800" y="3987800"/>
            <a:ext cx="1993900" cy="660400"/>
          </a:xfrm>
          <a:prstGeom prst="rect">
            <a:avLst/>
          </a:prstGeom>
        </p:spPr>
        <p:txBody>
          <a:bodyPr lIns="0" tIns="4741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3733" b="0" i="0" u="none" strike="noStrike" spc="-37">
                <a:solidFill>
                  <a:srgbClr val="595959"/>
                </a:solidFill>
                <a:latin typeface="S-Core Dream 5 Medium"/>
              </a:rPr>
              <a:t>04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8084800" y="7734300"/>
            <a:ext cx="1993900" cy="660400"/>
          </a:xfrm>
          <a:prstGeom prst="rect">
            <a:avLst/>
          </a:prstGeom>
        </p:spPr>
        <p:txBody>
          <a:bodyPr lIns="0" tIns="4741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" sz="3733" b="0" i="0" u="none" strike="noStrike" spc="-37">
                <a:solidFill>
                  <a:srgbClr val="595959"/>
                </a:solidFill>
                <a:latin typeface="S-Core Dream 5 Medium"/>
              </a:rPr>
              <a:t>08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431800" y="825500"/>
            <a:ext cx="2540000" cy="6858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3857" b="1" i="0" u="sng" strike="noStrike">
                <a:solidFill>
                  <a:srgbClr val="FFFFFF"/>
                </a:solidFill>
                <a:latin typeface="Pretendard Regular"/>
              </a:rPr>
              <a:t>contents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FA657A-EF16-325E-718C-62699BE5D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4D30CF5-09A7-42F8-6942-35B83B5D1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605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1516B807-DB65-9CE8-7BD8-9BAF07672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0302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sp>
        <p:nvSpPr>
          <p:cNvPr id="23" name="TextBox 23">
            <a:extLst>
              <a:ext uri="{FF2B5EF4-FFF2-40B4-BE49-F238E27FC236}">
                <a16:creationId xmlns:a16="http://schemas.microsoft.com/office/drawing/2014/main" id="{19274726-83FD-5376-9E7A-6E4AFEA31987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11724. </a:t>
            </a:r>
            <a:r>
              <a:rPr kumimoji="0" lang="ko-KR" altLang="en-US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연결 요소의 개수</a:t>
            </a:r>
          </a:p>
        </p:txBody>
      </p:sp>
      <p:pic>
        <p:nvPicPr>
          <p:cNvPr id="47" name="Picture 5">
            <a:extLst>
              <a:ext uri="{FF2B5EF4-FFF2-40B4-BE49-F238E27FC236}">
                <a16:creationId xmlns:a16="http://schemas.microsoft.com/office/drawing/2014/main" id="{0B6A07BD-AB44-43F6-2E4D-0C12B6CDB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200" y="3999406"/>
            <a:ext cx="5969000" cy="7049594"/>
          </a:xfrm>
          <a:prstGeom prst="rect">
            <a:avLst/>
          </a:prstGeom>
        </p:spPr>
      </p:pic>
      <p:pic>
        <p:nvPicPr>
          <p:cNvPr id="48" name="Picture 6">
            <a:extLst>
              <a:ext uri="{FF2B5EF4-FFF2-40B4-BE49-F238E27FC236}">
                <a16:creationId xmlns:a16="http://schemas.microsoft.com/office/drawing/2014/main" id="{4EDDA6CB-004F-D6CA-995E-E1640C42B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199" y="3402506"/>
            <a:ext cx="5969001" cy="493986"/>
          </a:xfrm>
          <a:prstGeom prst="rect">
            <a:avLst/>
          </a:prstGeom>
        </p:spPr>
      </p:pic>
      <p:pic>
        <p:nvPicPr>
          <p:cNvPr id="49" name="Picture 9">
            <a:extLst>
              <a:ext uri="{FF2B5EF4-FFF2-40B4-BE49-F238E27FC236}">
                <a16:creationId xmlns:a16="http://schemas.microsoft.com/office/drawing/2014/main" id="{F07FFEA9-CFDF-323E-5494-079F1E63D0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4600" y="3034206"/>
            <a:ext cx="5855796" cy="622310"/>
          </a:xfrm>
          <a:prstGeom prst="rect">
            <a:avLst/>
          </a:prstGeom>
        </p:spPr>
      </p:pic>
      <p:pic>
        <p:nvPicPr>
          <p:cNvPr id="50" name="Picture 14">
            <a:extLst>
              <a:ext uri="{FF2B5EF4-FFF2-40B4-BE49-F238E27FC236}">
                <a16:creationId xmlns:a16="http://schemas.microsoft.com/office/drawing/2014/main" id="{06A05AD8-17B7-95B0-4FFC-D3E54202C1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36229" y="3229961"/>
            <a:ext cx="154371" cy="185245"/>
          </a:xfrm>
          <a:prstGeom prst="rect">
            <a:avLst/>
          </a:prstGeom>
        </p:spPr>
      </p:pic>
      <p:pic>
        <p:nvPicPr>
          <p:cNvPr id="51" name="Picture 15">
            <a:extLst>
              <a:ext uri="{FF2B5EF4-FFF2-40B4-BE49-F238E27FC236}">
                <a16:creationId xmlns:a16="http://schemas.microsoft.com/office/drawing/2014/main" id="{12C01C92-7EEA-6484-3B61-FC390A4F94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04529" y="3229961"/>
            <a:ext cx="154371" cy="185245"/>
          </a:xfrm>
          <a:prstGeom prst="rect">
            <a:avLst/>
          </a:prstGeom>
        </p:spPr>
      </p:pic>
      <p:pic>
        <p:nvPicPr>
          <p:cNvPr id="52" name="Picture 16">
            <a:extLst>
              <a:ext uri="{FF2B5EF4-FFF2-40B4-BE49-F238E27FC236}">
                <a16:creationId xmlns:a16="http://schemas.microsoft.com/office/drawing/2014/main" id="{26DDF4E6-552E-4E7F-6A82-1170339A52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72829" y="3229961"/>
            <a:ext cx="154371" cy="185245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7EC41FE3-31F3-8ECA-C193-AF95E4DF489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8901175" y="3700128"/>
            <a:ext cx="5826155" cy="6864345"/>
          </a:xfrm>
          <a:prstGeom prst="rect">
            <a:avLst/>
          </a:prstGeom>
        </p:spPr>
      </p:pic>
      <p:pic>
        <p:nvPicPr>
          <p:cNvPr id="54" name="Picture 5">
            <a:extLst>
              <a:ext uri="{FF2B5EF4-FFF2-40B4-BE49-F238E27FC236}">
                <a16:creationId xmlns:a16="http://schemas.microsoft.com/office/drawing/2014/main" id="{C0C7DCC2-1922-1170-4E89-FBC59127F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2794000"/>
            <a:ext cx="5969000" cy="9244900"/>
          </a:xfrm>
          <a:prstGeom prst="rect">
            <a:avLst/>
          </a:prstGeom>
        </p:spPr>
      </p:pic>
      <p:pic>
        <p:nvPicPr>
          <p:cNvPr id="55" name="Picture 6">
            <a:extLst>
              <a:ext uri="{FF2B5EF4-FFF2-40B4-BE49-F238E27FC236}">
                <a16:creationId xmlns:a16="http://schemas.microsoft.com/office/drawing/2014/main" id="{E9DAC4B1-1DC8-5BC9-AFB6-F822BC70A3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599" y="2197100"/>
            <a:ext cx="5969001" cy="493986"/>
          </a:xfrm>
          <a:prstGeom prst="rect">
            <a:avLst/>
          </a:prstGeom>
        </p:spPr>
      </p:pic>
      <p:pic>
        <p:nvPicPr>
          <p:cNvPr id="56" name="Picture 9">
            <a:extLst>
              <a:ext uri="{FF2B5EF4-FFF2-40B4-BE49-F238E27FC236}">
                <a16:creationId xmlns:a16="http://schemas.microsoft.com/office/drawing/2014/main" id="{66E55777-68A9-CFD4-5973-4B1EF9ABC0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1828800"/>
            <a:ext cx="5855796" cy="622310"/>
          </a:xfrm>
          <a:prstGeom prst="rect">
            <a:avLst/>
          </a:prstGeom>
        </p:spPr>
      </p:pic>
      <p:pic>
        <p:nvPicPr>
          <p:cNvPr id="57" name="Picture 14">
            <a:extLst>
              <a:ext uri="{FF2B5EF4-FFF2-40B4-BE49-F238E27FC236}">
                <a16:creationId xmlns:a16="http://schemas.microsoft.com/office/drawing/2014/main" id="{0D28227E-D743-260D-984D-FE087558C7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629" y="2024555"/>
            <a:ext cx="154371" cy="185245"/>
          </a:xfrm>
          <a:prstGeom prst="rect">
            <a:avLst/>
          </a:prstGeom>
        </p:spPr>
      </p:pic>
      <p:pic>
        <p:nvPicPr>
          <p:cNvPr id="58" name="Picture 15">
            <a:extLst>
              <a:ext uri="{FF2B5EF4-FFF2-40B4-BE49-F238E27FC236}">
                <a16:creationId xmlns:a16="http://schemas.microsoft.com/office/drawing/2014/main" id="{02213B5E-3754-D3EE-02D3-3A704A7B4E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3929" y="2024555"/>
            <a:ext cx="154371" cy="185245"/>
          </a:xfrm>
          <a:prstGeom prst="rect">
            <a:avLst/>
          </a:prstGeom>
        </p:spPr>
      </p:pic>
      <p:pic>
        <p:nvPicPr>
          <p:cNvPr id="59" name="Picture 16">
            <a:extLst>
              <a:ext uri="{FF2B5EF4-FFF2-40B4-BE49-F238E27FC236}">
                <a16:creationId xmlns:a16="http://schemas.microsoft.com/office/drawing/2014/main" id="{584171E6-2827-3C35-777C-4DDFA936A4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229" y="2024555"/>
            <a:ext cx="154371" cy="18524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7DE7B9C-B666-29E5-B890-24E353E731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99" y="11353800"/>
            <a:ext cx="2209801" cy="14726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F84F0DC-46A5-FA63-23E3-02F4A8C67AB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2175" y="10972800"/>
            <a:ext cx="3267625" cy="21775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B19BD0C-ED39-432D-24F3-F53A7E9A7180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1100" t="11653" r="11815" b="23661"/>
          <a:stretch>
            <a:fillRect/>
          </a:stretch>
        </p:blipFill>
        <p:spPr>
          <a:xfrm>
            <a:off x="1567116" y="2479346"/>
            <a:ext cx="5812680" cy="677610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BE71D55-6135-8AFB-40AD-8069C23AA0D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11703812"/>
            <a:ext cx="1554988" cy="15549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0081053-57C4-3B9A-EB6B-F7D36DE82C1C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14502" t="18942" r="19453" b="17426"/>
          <a:stretch>
            <a:fillRect/>
          </a:stretch>
        </p:blipFill>
        <p:spPr>
          <a:xfrm>
            <a:off x="8900071" y="3684752"/>
            <a:ext cx="5812680" cy="6776107"/>
          </a:xfrm>
          <a:prstGeom prst="rect">
            <a:avLst/>
          </a:prstGeom>
        </p:spPr>
      </p:pic>
      <p:pic>
        <p:nvPicPr>
          <p:cNvPr id="15" name="Picture 5">
            <a:extLst>
              <a:ext uri="{FF2B5EF4-FFF2-40B4-BE49-F238E27FC236}">
                <a16:creationId xmlns:a16="http://schemas.microsoft.com/office/drawing/2014/main" id="{A8EE7724-1635-A50C-1854-DEF383202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0800" y="4328825"/>
            <a:ext cx="6931400" cy="6186775"/>
          </a:xfrm>
          <a:prstGeom prst="rect">
            <a:avLst/>
          </a:prstGeom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4D513522-08C0-37DC-9684-4A6AD7733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0799" y="3731925"/>
            <a:ext cx="6931400" cy="493435"/>
          </a:xfrm>
          <a:prstGeom prst="rect">
            <a:avLst/>
          </a:prstGeom>
        </p:spPr>
      </p:pic>
      <p:pic>
        <p:nvPicPr>
          <p:cNvPr id="17" name="Picture 9">
            <a:extLst>
              <a:ext uri="{FF2B5EF4-FFF2-40B4-BE49-F238E27FC236}">
                <a16:creationId xmlns:a16="http://schemas.microsoft.com/office/drawing/2014/main" id="{A0736AC8-3712-200E-3F80-A77502B63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78200" y="3276600"/>
            <a:ext cx="6967976" cy="622311"/>
          </a:xfrm>
          <a:prstGeom prst="rect">
            <a:avLst/>
          </a:prstGeom>
        </p:spPr>
      </p:pic>
      <p:pic>
        <p:nvPicPr>
          <p:cNvPr id="18" name="Picture 14">
            <a:extLst>
              <a:ext uri="{FF2B5EF4-FFF2-40B4-BE49-F238E27FC236}">
                <a16:creationId xmlns:a16="http://schemas.microsoft.com/office/drawing/2014/main" id="{90808A1E-1314-8267-80EA-A7F56FF2C3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67429" y="3505200"/>
            <a:ext cx="154371" cy="185245"/>
          </a:xfrm>
          <a:prstGeom prst="rect">
            <a:avLst/>
          </a:prstGeom>
        </p:spPr>
      </p:pic>
      <p:pic>
        <p:nvPicPr>
          <p:cNvPr id="19" name="Picture 15">
            <a:extLst>
              <a:ext uri="{FF2B5EF4-FFF2-40B4-BE49-F238E27FC236}">
                <a16:creationId xmlns:a16="http://schemas.microsoft.com/office/drawing/2014/main" id="{7CA17D6C-5D82-9B31-513E-6A25FAAD9B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35729" y="3505200"/>
            <a:ext cx="154371" cy="185245"/>
          </a:xfrm>
          <a:prstGeom prst="rect">
            <a:avLst/>
          </a:prstGeom>
        </p:spPr>
      </p:pic>
      <p:pic>
        <p:nvPicPr>
          <p:cNvPr id="20" name="Picture 16">
            <a:extLst>
              <a:ext uri="{FF2B5EF4-FFF2-40B4-BE49-F238E27FC236}">
                <a16:creationId xmlns:a16="http://schemas.microsoft.com/office/drawing/2014/main" id="{B6CC158E-5625-98AA-EE7E-D8ED7A6779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604029" y="3505200"/>
            <a:ext cx="154371" cy="18524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CC2D34A-CD48-E225-4F74-3675F7229E47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11859" t="16721" r="13437" b="24291"/>
          <a:stretch>
            <a:fillRect/>
          </a:stretch>
        </p:blipFill>
        <p:spPr>
          <a:xfrm>
            <a:off x="16114775" y="3985935"/>
            <a:ext cx="6931400" cy="596900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507E0E8-1B86-F8E6-AFC9-69E85D866AC8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 l="11930" t="13895" r="25500" b="34153"/>
          <a:stretch>
            <a:fillRect/>
          </a:stretch>
        </p:blipFill>
        <p:spPr>
          <a:xfrm>
            <a:off x="8900071" y="3700129"/>
            <a:ext cx="5812680" cy="672547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E9391F2-E941-1572-E94A-0157088F37F9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 l="9613" t="11837" r="11749" b="33193"/>
          <a:stretch>
            <a:fillRect/>
          </a:stretch>
        </p:blipFill>
        <p:spPr>
          <a:xfrm>
            <a:off x="16114776" y="3978643"/>
            <a:ext cx="6931400" cy="597629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27451DE-4799-9091-E9CB-55C0FB307F0D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 l="11407" t="10000" r="13766" b="40104"/>
          <a:stretch>
            <a:fillRect/>
          </a:stretch>
        </p:blipFill>
        <p:spPr>
          <a:xfrm>
            <a:off x="1525399" y="2514600"/>
            <a:ext cx="5854397" cy="684376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6646538-E21B-0F7F-7636-8274786A00E0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 l="9219" t="7129" r="8058" b="26111"/>
          <a:stretch>
            <a:fillRect/>
          </a:stretch>
        </p:blipFill>
        <p:spPr>
          <a:xfrm>
            <a:off x="1524000" y="2474301"/>
            <a:ext cx="5854396" cy="91567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64DDAFB-5608-1D13-9D3B-7B60513C55DD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 l="10414" t="10109" r="21464" b="38237"/>
          <a:stretch>
            <a:fillRect/>
          </a:stretch>
        </p:blipFill>
        <p:spPr>
          <a:xfrm>
            <a:off x="8896758" y="3649500"/>
            <a:ext cx="5815993" cy="691497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3F07511C-26C7-EBE5-7AC7-E661688B9013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 l="7722" t="9630" r="13158" b="35701"/>
          <a:stretch>
            <a:fillRect/>
          </a:stretch>
        </p:blipFill>
        <p:spPr>
          <a:xfrm>
            <a:off x="16114615" y="3999406"/>
            <a:ext cx="6931400" cy="610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442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FBE581-C61B-5F65-8E77-87E0E0AE4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9B12728-BAD2-6165-0071-BB552ED9113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168400" y="7620696"/>
            <a:ext cx="21704300" cy="403790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58A58C6-0D03-75D3-8A15-31C66EB15F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168400" y="12026900"/>
            <a:ext cx="3937000" cy="6223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C0C446AE-1D7F-57F7-6535-5EFE801321D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5803900" y="12026900"/>
            <a:ext cx="3937000" cy="6223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CFC7D59-63F2-D22E-3D7E-A7A524BD504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0668000" y="12026900"/>
            <a:ext cx="3937000" cy="6223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90E01E7-4ACF-D298-D960-A83943F8FD9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3000"/>
          </a:blip>
          <a:stretch>
            <a:fillRect/>
          </a:stretch>
        </p:blipFill>
        <p:spPr>
          <a:xfrm>
            <a:off x="1168400" y="2603500"/>
            <a:ext cx="21704300" cy="445700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C064D58E-E2D6-2B08-AD24-7FA05254B48A}"/>
              </a:ext>
            </a:extLst>
          </p:cNvPr>
          <p:cNvSpPr txBox="1"/>
          <p:nvPr/>
        </p:nvSpPr>
        <p:spPr>
          <a:xfrm>
            <a:off x="1622286" y="845820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 정점의 개수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N(1 ≤ N ≤ 1,000),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간선의 개수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M(1 ≤ M ≤ 10,000),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탐색을 시작할 정점의 번호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V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가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다음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M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개의 줄에는 간선이 연결하는 두 정점의 번호가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어떤 두 정점 사이에 여러 개의 간선이 있을 수 있다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입력으로 주어지는 간선은 양방향이다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5A9B2B9B-81FA-A1A9-D08D-C831478FE398}"/>
              </a:ext>
            </a:extLst>
          </p:cNvPr>
          <p:cNvSpPr txBox="1"/>
          <p:nvPr/>
        </p:nvSpPr>
        <p:spPr>
          <a:xfrm>
            <a:off x="673100" y="4051300"/>
            <a:ext cx="22580600" cy="1511300"/>
          </a:xfrm>
          <a:prstGeom prst="rect">
            <a:avLst/>
          </a:prstGeom>
        </p:spPr>
        <p:txBody>
          <a:bodyPr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그래프를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DFS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로 탐색한 </a:t>
            </a:r>
            <a:r>
              <a:rPr kumimoji="0" lang="ko-KR" altLang="en-US" sz="3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결과와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BFS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로 탐색한 결과를 출력하는 프로그램을 작성하시오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단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방문할 수 있는 정점이 여러 개인 경우에는 정점 번호가 작은 것을 먼저 방문하고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더 이상 방문할 수 있는 점이 없는 경우 종료한다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 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정점 번호는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번부터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N</a:t>
            </a:r>
            <a:r>
              <a:rPr kumimoji="0" lang="ko-KR" alt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번까지이다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6" b="1" i="0" u="none" strike="noStrike" kern="1200" cap="none" spc="-256" normalizeH="0" baseline="0" noProof="0" dirty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retendard Medium"/>
              <a:ea typeface="+mn-ea"/>
              <a:cs typeface="+mn-cs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FB6905BB-09E2-8AB4-8584-245BDEC9ADFC}"/>
              </a:ext>
            </a:extLst>
          </p:cNvPr>
          <p:cNvSpPr txBox="1"/>
          <p:nvPr/>
        </p:nvSpPr>
        <p:spPr>
          <a:xfrm>
            <a:off x="9906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메모리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128 MB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50FAE088-B323-F214-B24A-10C32A9ED00B}"/>
              </a:ext>
            </a:extLst>
          </p:cNvPr>
          <p:cNvSpPr txBox="1"/>
          <p:nvPr/>
        </p:nvSpPr>
        <p:spPr>
          <a:xfrm>
            <a:off x="56261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시간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lang="en-US" sz="2800" b="1" spc="-168" dirty="0">
                <a:solidFill>
                  <a:srgbClr val="0F0F0F"/>
                </a:solidFill>
                <a:latin typeface="S-Core Dream 3 Light"/>
                <a:ea typeface="맑은 고딕" panose="020B0503020000020004" pitchFamily="50" charset="-127"/>
              </a:rPr>
              <a:t>2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초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1365AB68-7F67-6A92-B2CD-8F4F53C060B2}"/>
              </a:ext>
            </a:extLst>
          </p:cNvPr>
          <p:cNvSpPr txBox="1"/>
          <p:nvPr/>
        </p:nvSpPr>
        <p:spPr>
          <a:xfrm>
            <a:off x="104775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난이도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실버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Ⅱ</a:t>
            </a: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E429D764-4A47-0C11-8B1F-3CD51A5F19FE}"/>
              </a:ext>
            </a:extLst>
          </p:cNvPr>
          <p:cNvSpPr txBox="1"/>
          <p:nvPr/>
        </p:nvSpPr>
        <p:spPr>
          <a:xfrm>
            <a:off x="10102850" y="1485900"/>
            <a:ext cx="2908300" cy="8001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문제</a:t>
            </a:r>
            <a:r>
              <a:rPr kumimoji="0" 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endParaRPr kumimoji="0" lang="ko-KR" altLang="en-US" sz="4533" b="0" i="0" u="none" strike="noStrike" kern="1200" cap="none" spc="-272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C3C06DF4-BE52-9C3D-7FC1-1913A8E712EC}"/>
              </a:ext>
            </a:extLst>
          </p:cNvPr>
          <p:cNvSpPr txBox="1"/>
          <p:nvPr/>
        </p:nvSpPr>
        <p:spPr>
          <a:xfrm>
            <a:off x="1841500" y="876300"/>
            <a:ext cx="18275300" cy="622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1260. DFS</a:t>
            </a:r>
            <a:r>
              <a:rPr kumimoji="0" lang="ko-KR" alt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와 </a:t>
            </a:r>
            <a:r>
              <a:rPr kumimoji="0" lang="en-US" altLang="ko-KR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BFS</a:t>
            </a:r>
            <a:endParaRPr kumimoji="0" lang="ko-KR" altLang="en-US" sz="3466" b="0" i="0" u="none" strike="noStrike" kern="1200" cap="none" spc="-208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86C248C4-84B9-75E5-BD92-757B71C4E0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1000" y="1143000"/>
            <a:ext cx="17640000" cy="24264"/>
          </a:xfrm>
          <a:prstGeom prst="rect">
            <a:avLst/>
          </a:prstGeom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E4782606-D918-DAB3-7B49-409BC1BBFB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13182600"/>
            <a:ext cx="22479000" cy="25400"/>
          </a:xfrm>
          <a:prstGeom prst="rect">
            <a:avLst/>
          </a:prstGeom>
        </p:spPr>
      </p:pic>
      <p:pic>
        <p:nvPicPr>
          <p:cNvPr id="26" name="Picture 7">
            <a:extLst>
              <a:ext uri="{FF2B5EF4-FFF2-40B4-BE49-F238E27FC236}">
                <a16:creationId xmlns:a16="http://schemas.microsoft.com/office/drawing/2014/main" id="{EF636F9E-E0BF-D755-BF9C-99D2F1CE33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1304" y="7848600"/>
            <a:ext cx="1485900" cy="671708"/>
          </a:xfrm>
          <a:prstGeom prst="rect">
            <a:avLst/>
          </a:prstGeom>
        </p:spPr>
      </p:pic>
      <p:sp>
        <p:nvSpPr>
          <p:cNvPr id="27" name="TextBox 11">
            <a:extLst>
              <a:ext uri="{FF2B5EF4-FFF2-40B4-BE49-F238E27FC236}">
                <a16:creationId xmlns:a16="http://schemas.microsoft.com/office/drawing/2014/main" id="{BAE50EA5-FC1C-EBA5-9C99-1023A81A2CA2}"/>
              </a:ext>
            </a:extLst>
          </p:cNvPr>
          <p:cNvSpPr txBox="1"/>
          <p:nvPr/>
        </p:nvSpPr>
        <p:spPr>
          <a:xfrm>
            <a:off x="394804" y="791140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입</a:t>
            </a: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력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9253E96B-7313-0A4B-95A3-88254A32BCA6}"/>
              </a:ext>
            </a:extLst>
          </p:cNvPr>
          <p:cNvSpPr txBox="1"/>
          <p:nvPr/>
        </p:nvSpPr>
        <p:spPr>
          <a:xfrm>
            <a:off x="1608482" y="105473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DFS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를 수행한 결과를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그 다음 줄에는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BFS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를 수행한 결과를 출력한다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V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부터 </a:t>
            </a:r>
            <a:r>
              <a:rPr kumimoji="0" lang="ko-KR" altLang="en-US" sz="2800" b="0" i="0" u="none" strike="noStrike" kern="1200" cap="none" spc="-144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방문된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 점을 순서대로 출력하면 된다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A10E87C4-CF6C-0BAB-2743-B8C06BD0C8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7500" y="9709150"/>
            <a:ext cx="1485900" cy="671708"/>
          </a:xfrm>
          <a:prstGeom prst="rect">
            <a:avLst/>
          </a:prstGeom>
        </p:spPr>
      </p:pic>
      <p:sp>
        <p:nvSpPr>
          <p:cNvPr id="23" name="TextBox 11">
            <a:extLst>
              <a:ext uri="{FF2B5EF4-FFF2-40B4-BE49-F238E27FC236}">
                <a16:creationId xmlns:a16="http://schemas.microsoft.com/office/drawing/2014/main" id="{75F8768A-1A8E-AF17-4218-948F3D498AC7}"/>
              </a:ext>
            </a:extLst>
          </p:cNvPr>
          <p:cNvSpPr txBox="1"/>
          <p:nvPr/>
        </p:nvSpPr>
        <p:spPr>
          <a:xfrm>
            <a:off x="381000" y="977195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2309255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4A9056-E046-99EE-B36B-9C04038C9E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616F9DF-151C-376F-C7A8-76BC91F0E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605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F8828A8C-02D7-42CC-097F-213350DB9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30302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sp>
        <p:nvSpPr>
          <p:cNvPr id="14" name="TextBox 14">
            <a:extLst>
              <a:ext uri="{FF2B5EF4-FFF2-40B4-BE49-F238E27FC236}">
                <a16:creationId xmlns:a16="http://schemas.microsoft.com/office/drawing/2014/main" id="{2A90C769-686B-6551-61E6-911C2F31EAD9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1260. DFS</a:t>
            </a:r>
            <a:r>
              <a:rPr kumimoji="0" lang="ko-KR" altLang="en-US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와 </a:t>
            </a: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BFS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07774C00-2AAF-2E8F-3A71-3847853F03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0212" y="304800"/>
            <a:ext cx="1554988" cy="1554988"/>
          </a:xfrm>
          <a:prstGeom prst="rect">
            <a:avLst/>
          </a:prstGeom>
        </p:spPr>
      </p:pic>
      <p:pic>
        <p:nvPicPr>
          <p:cNvPr id="23" name="Picture 5">
            <a:extLst>
              <a:ext uri="{FF2B5EF4-FFF2-40B4-BE49-F238E27FC236}">
                <a16:creationId xmlns:a16="http://schemas.microsoft.com/office/drawing/2014/main" id="{D5A5A27D-BDD4-9880-036B-1DEF3F3F3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4211" y="3143327"/>
            <a:ext cx="8153260" cy="9035618"/>
          </a:xfrm>
          <a:prstGeom prst="rect">
            <a:avLst/>
          </a:prstGeom>
        </p:spPr>
      </p:pic>
      <p:pic>
        <p:nvPicPr>
          <p:cNvPr id="25" name="Picture 6">
            <a:extLst>
              <a:ext uri="{FF2B5EF4-FFF2-40B4-BE49-F238E27FC236}">
                <a16:creationId xmlns:a16="http://schemas.microsoft.com/office/drawing/2014/main" id="{B01F0CDF-3376-0A77-3B9B-2064A71615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4211" y="2546428"/>
            <a:ext cx="8153260" cy="558970"/>
          </a:xfrm>
          <a:prstGeom prst="rect">
            <a:avLst/>
          </a:prstGeom>
        </p:spPr>
      </p:pic>
      <p:pic>
        <p:nvPicPr>
          <p:cNvPr id="26" name="Picture 9">
            <a:extLst>
              <a:ext uri="{FF2B5EF4-FFF2-40B4-BE49-F238E27FC236}">
                <a16:creationId xmlns:a16="http://schemas.microsoft.com/office/drawing/2014/main" id="{E4AFEBE2-7841-3E4E-6248-D6F74208E3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81611" y="2178128"/>
            <a:ext cx="8044140" cy="558970"/>
          </a:xfrm>
          <a:prstGeom prst="rect">
            <a:avLst/>
          </a:prstGeom>
        </p:spPr>
      </p:pic>
      <p:pic>
        <p:nvPicPr>
          <p:cNvPr id="27" name="Picture 14">
            <a:extLst>
              <a:ext uri="{FF2B5EF4-FFF2-40B4-BE49-F238E27FC236}">
                <a16:creationId xmlns:a16="http://schemas.microsoft.com/office/drawing/2014/main" id="{B0E3D10D-E989-3828-6A42-CB05025724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39611" y="2330527"/>
            <a:ext cx="174679" cy="209614"/>
          </a:xfrm>
          <a:prstGeom prst="rect">
            <a:avLst/>
          </a:prstGeom>
        </p:spPr>
      </p:pic>
      <p:pic>
        <p:nvPicPr>
          <p:cNvPr id="28" name="Picture 15">
            <a:extLst>
              <a:ext uri="{FF2B5EF4-FFF2-40B4-BE49-F238E27FC236}">
                <a16:creationId xmlns:a16="http://schemas.microsoft.com/office/drawing/2014/main" id="{7FD96BF3-8E1D-84E2-A5A8-238D4E87DB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07911" y="2330527"/>
            <a:ext cx="174679" cy="209614"/>
          </a:xfrm>
          <a:prstGeom prst="rect">
            <a:avLst/>
          </a:prstGeom>
        </p:spPr>
      </p:pic>
      <p:pic>
        <p:nvPicPr>
          <p:cNvPr id="29" name="Picture 16">
            <a:extLst>
              <a:ext uri="{FF2B5EF4-FFF2-40B4-BE49-F238E27FC236}">
                <a16:creationId xmlns:a16="http://schemas.microsoft.com/office/drawing/2014/main" id="{1485E547-A5CB-A1E4-8242-16F7263564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76211" y="2330527"/>
            <a:ext cx="174679" cy="20961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B38E0ED-B53D-512D-94EA-EBDCEE917CC5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0038" t="12964" r="9782" b="31258"/>
          <a:stretch>
            <a:fillRect/>
          </a:stretch>
        </p:blipFill>
        <p:spPr>
          <a:xfrm>
            <a:off x="2743201" y="2844050"/>
            <a:ext cx="7984624" cy="6382839"/>
          </a:xfrm>
          <a:prstGeom prst="rect">
            <a:avLst/>
          </a:prstGeom>
        </p:spPr>
      </p:pic>
      <p:pic>
        <p:nvPicPr>
          <p:cNvPr id="31" name="Picture 5">
            <a:extLst>
              <a:ext uri="{FF2B5EF4-FFF2-40B4-BE49-F238E27FC236}">
                <a16:creationId xmlns:a16="http://schemas.microsoft.com/office/drawing/2014/main" id="{2342B59D-B378-1723-386E-C6BCA39929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81279" y="4245347"/>
            <a:ext cx="8437440" cy="6977354"/>
          </a:xfrm>
          <a:prstGeom prst="rect">
            <a:avLst/>
          </a:prstGeom>
        </p:spPr>
      </p:pic>
      <p:pic>
        <p:nvPicPr>
          <p:cNvPr id="32" name="Picture 6">
            <a:extLst>
              <a:ext uri="{FF2B5EF4-FFF2-40B4-BE49-F238E27FC236}">
                <a16:creationId xmlns:a16="http://schemas.microsoft.com/office/drawing/2014/main" id="{A3E86053-B2BD-869B-C5A4-3E30BB4E0A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81279" y="3648447"/>
            <a:ext cx="8437440" cy="578453"/>
          </a:xfrm>
          <a:prstGeom prst="rect">
            <a:avLst/>
          </a:prstGeom>
        </p:spPr>
      </p:pic>
      <p:pic>
        <p:nvPicPr>
          <p:cNvPr id="33" name="Picture 9">
            <a:extLst>
              <a:ext uri="{FF2B5EF4-FFF2-40B4-BE49-F238E27FC236}">
                <a16:creationId xmlns:a16="http://schemas.microsoft.com/office/drawing/2014/main" id="{2644E88E-18D9-AF93-1ABA-9E7BA2EC26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98679" y="3280147"/>
            <a:ext cx="8324516" cy="578453"/>
          </a:xfrm>
          <a:prstGeom prst="rect">
            <a:avLst/>
          </a:prstGeom>
        </p:spPr>
      </p:pic>
      <p:pic>
        <p:nvPicPr>
          <p:cNvPr id="34" name="Picture 14">
            <a:extLst>
              <a:ext uri="{FF2B5EF4-FFF2-40B4-BE49-F238E27FC236}">
                <a16:creationId xmlns:a16="http://schemas.microsoft.com/office/drawing/2014/main" id="{F7160DC9-248D-37D8-659A-2969980A65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139352" y="3432547"/>
            <a:ext cx="180767" cy="216920"/>
          </a:xfrm>
          <a:prstGeom prst="rect">
            <a:avLst/>
          </a:prstGeom>
        </p:spPr>
      </p:pic>
      <p:pic>
        <p:nvPicPr>
          <p:cNvPr id="35" name="Picture 15">
            <a:extLst>
              <a:ext uri="{FF2B5EF4-FFF2-40B4-BE49-F238E27FC236}">
                <a16:creationId xmlns:a16="http://schemas.microsoft.com/office/drawing/2014/main" id="{C624B937-C5BA-CF85-B3C8-C809412181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507652" y="3432547"/>
            <a:ext cx="180767" cy="216920"/>
          </a:xfrm>
          <a:prstGeom prst="rect">
            <a:avLst/>
          </a:prstGeom>
        </p:spPr>
      </p:pic>
      <p:pic>
        <p:nvPicPr>
          <p:cNvPr id="38" name="Picture 16">
            <a:extLst>
              <a:ext uri="{FF2B5EF4-FFF2-40B4-BE49-F238E27FC236}">
                <a16:creationId xmlns:a16="http://schemas.microsoft.com/office/drawing/2014/main" id="{570D3BF5-8EF9-ACF6-38BD-E23BA9A2179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875952" y="3432547"/>
            <a:ext cx="180767" cy="216920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E0782C8B-F815-F2AB-56A5-F0AE5F73733E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0038" t="12964" r="9782" b="31258"/>
          <a:stretch>
            <a:fillRect/>
          </a:stretch>
        </p:blipFill>
        <p:spPr>
          <a:xfrm>
            <a:off x="12960269" y="3946070"/>
            <a:ext cx="8262926" cy="6605311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D12066E4-CB31-2BC7-C334-965A3A863FF5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0242" t="14892" r="9927" b="25029"/>
          <a:stretch>
            <a:fillRect/>
          </a:stretch>
        </p:blipFill>
        <p:spPr>
          <a:xfrm>
            <a:off x="12961601" y="3947316"/>
            <a:ext cx="8261594" cy="6629465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DC2A941B-B269-6FFF-562F-AD0FF049B155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9471" t="15879" r="12115" b="20654"/>
          <a:stretch>
            <a:fillRect/>
          </a:stretch>
        </p:blipFill>
        <p:spPr>
          <a:xfrm>
            <a:off x="2743202" y="2844051"/>
            <a:ext cx="7984623" cy="635829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233AFA4-4230-FFB0-FBDB-9FBC29D372A5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7273" t="6663" r="7886" b="41577"/>
          <a:stretch>
            <a:fillRect/>
          </a:stretch>
        </p:blipFill>
        <p:spPr>
          <a:xfrm>
            <a:off x="2743200" y="2842479"/>
            <a:ext cx="7982551" cy="890380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8B0E96EC-F01F-1D37-0CF6-F38824ED5886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9445" t="58102" r="11034" b="5956"/>
          <a:stretch>
            <a:fillRect/>
          </a:stretch>
        </p:blipFill>
        <p:spPr>
          <a:xfrm>
            <a:off x="12958195" y="3946069"/>
            <a:ext cx="8261594" cy="682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492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F371FA-3458-65A3-676A-C7FCEAD31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>
            <a:extLst>
              <a:ext uri="{FF2B5EF4-FFF2-40B4-BE49-F238E27FC236}">
                <a16:creationId xmlns:a16="http://schemas.microsoft.com/office/drawing/2014/main" id="{B07C5A4A-23AA-91CA-5D49-BF68CBAF2519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1260. DFS</a:t>
            </a:r>
            <a:r>
              <a:rPr kumimoji="0" lang="ko-KR" altLang="en-US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와 </a:t>
            </a: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BFS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E825491-70EE-FF65-79B8-C8FD07AD1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9200" y="243583"/>
            <a:ext cx="2493099" cy="1661417"/>
          </a:xfrm>
          <a:prstGeom prst="rect">
            <a:avLst/>
          </a:prstGeom>
        </p:spPr>
      </p:pic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BD58084E-FE2C-59AE-1CC3-8306037EC8E9}"/>
              </a:ext>
            </a:extLst>
          </p:cNvPr>
          <p:cNvCxnSpPr>
            <a:cxnSpLocks/>
          </p:cNvCxnSpPr>
          <p:nvPr/>
        </p:nvCxnSpPr>
        <p:spPr>
          <a:xfrm>
            <a:off x="1524000" y="1447800"/>
            <a:ext cx="212979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5">
            <a:extLst>
              <a:ext uri="{FF2B5EF4-FFF2-40B4-BE49-F238E27FC236}">
                <a16:creationId xmlns:a16="http://schemas.microsoft.com/office/drawing/2014/main" id="{07C39EEB-975E-422B-093F-67587985F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160" y="3556000"/>
            <a:ext cx="6989635" cy="8255000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645AA9E5-C878-748B-7606-7D803F7B2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160" y="2959100"/>
            <a:ext cx="6989640" cy="578453"/>
          </a:xfrm>
          <a:prstGeom prst="rect">
            <a:avLst/>
          </a:prstGeom>
        </p:spPr>
      </p:pic>
      <p:pic>
        <p:nvPicPr>
          <p:cNvPr id="4" name="Picture 9">
            <a:extLst>
              <a:ext uri="{FF2B5EF4-FFF2-40B4-BE49-F238E27FC236}">
                <a16:creationId xmlns:a16="http://schemas.microsoft.com/office/drawing/2014/main" id="{3B24F9A0-3C9D-8035-8F49-5745D43F32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9560" y="2590800"/>
            <a:ext cx="6857078" cy="578453"/>
          </a:xfrm>
          <a:prstGeom prst="rect">
            <a:avLst/>
          </a:prstGeom>
        </p:spPr>
      </p:pic>
      <p:pic>
        <p:nvPicPr>
          <p:cNvPr id="5" name="Picture 14">
            <a:extLst>
              <a:ext uri="{FF2B5EF4-FFF2-40B4-BE49-F238E27FC236}">
                <a16:creationId xmlns:a16="http://schemas.microsoft.com/office/drawing/2014/main" id="{141D9238-92A5-86FB-6682-864E333FDC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26500" y="2754880"/>
            <a:ext cx="180767" cy="216920"/>
          </a:xfrm>
          <a:prstGeom prst="rect">
            <a:avLst/>
          </a:prstGeom>
        </p:spPr>
      </p:pic>
      <p:pic>
        <p:nvPicPr>
          <p:cNvPr id="6" name="Picture 15">
            <a:extLst>
              <a:ext uri="{FF2B5EF4-FFF2-40B4-BE49-F238E27FC236}">
                <a16:creationId xmlns:a16="http://schemas.microsoft.com/office/drawing/2014/main" id="{328A255C-0121-3C3F-38AB-9223B11B21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94800" y="2754880"/>
            <a:ext cx="180767" cy="216920"/>
          </a:xfrm>
          <a:prstGeom prst="rect">
            <a:avLst/>
          </a:prstGeom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313B8F15-A877-DA7F-D26A-3FAD7C8FE0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63100" y="2754880"/>
            <a:ext cx="180767" cy="21692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3BB73DF-00E3-A4FC-D1B9-8FC0E945019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3156136" y="3256723"/>
            <a:ext cx="6822366" cy="80380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3AF80DF-75A2-56CB-AAF4-D54EB7787971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1689" t="14587" r="20631" b="23414"/>
          <a:stretch>
            <a:fillRect/>
          </a:stretch>
        </p:blipFill>
        <p:spPr>
          <a:xfrm>
            <a:off x="3156136" y="3248327"/>
            <a:ext cx="6820502" cy="8137708"/>
          </a:xfrm>
          <a:prstGeom prst="rect">
            <a:avLst/>
          </a:prstGeom>
        </p:spPr>
      </p:pic>
      <p:pic>
        <p:nvPicPr>
          <p:cNvPr id="13" name="Picture 5">
            <a:extLst>
              <a:ext uri="{FF2B5EF4-FFF2-40B4-BE49-F238E27FC236}">
                <a16:creationId xmlns:a16="http://schemas.microsoft.com/office/drawing/2014/main" id="{8BD359D4-450C-4463-7054-79B870481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3800" y="3556000"/>
            <a:ext cx="6989635" cy="8255000"/>
          </a:xfrm>
          <a:prstGeom prst="rect">
            <a:avLst/>
          </a:prstGeom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7A3A91DE-B4BD-B246-EC2E-F762BB613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3800" y="2959100"/>
            <a:ext cx="6989640" cy="578453"/>
          </a:xfrm>
          <a:prstGeom prst="rect">
            <a:avLst/>
          </a:prstGeom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309C17F7-5EDE-2D2E-6EAC-3740527E69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11200" y="2590800"/>
            <a:ext cx="6857078" cy="578453"/>
          </a:xfrm>
          <a:prstGeom prst="rect">
            <a:avLst/>
          </a:prstGeom>
        </p:spPr>
      </p:pic>
      <p:pic>
        <p:nvPicPr>
          <p:cNvPr id="16" name="Picture 14">
            <a:extLst>
              <a:ext uri="{FF2B5EF4-FFF2-40B4-BE49-F238E27FC236}">
                <a16:creationId xmlns:a16="http://schemas.microsoft.com/office/drawing/2014/main" id="{8D622A29-533D-8278-EB88-5BDBA5EAF5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18140" y="2754880"/>
            <a:ext cx="180767" cy="216920"/>
          </a:xfrm>
          <a:prstGeom prst="rect">
            <a:avLst/>
          </a:prstGeom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B509ECFA-D00A-F618-41B9-B6812E943A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86440" y="2754880"/>
            <a:ext cx="180767" cy="216920"/>
          </a:xfrm>
          <a:prstGeom prst="rect">
            <a:avLst/>
          </a:prstGeom>
        </p:spPr>
      </p:pic>
      <p:pic>
        <p:nvPicPr>
          <p:cNvPr id="18" name="Picture 16">
            <a:extLst>
              <a:ext uri="{FF2B5EF4-FFF2-40B4-BE49-F238E27FC236}">
                <a16:creationId xmlns:a16="http://schemas.microsoft.com/office/drawing/2014/main" id="{ECA472D6-1524-719F-17ED-10FA5FC7C7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54740" y="2754880"/>
            <a:ext cx="180767" cy="21692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227EC1F-8BF9-0DC4-CCDF-12681C11078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13447776" y="3256723"/>
            <a:ext cx="6822366" cy="803807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07C8734-BB2F-DB2F-071A-9E27B8FAE5D3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1689" t="14587" r="20631" b="23414"/>
          <a:stretch>
            <a:fillRect/>
          </a:stretch>
        </p:blipFill>
        <p:spPr>
          <a:xfrm>
            <a:off x="13447776" y="3248327"/>
            <a:ext cx="6820502" cy="813770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AC8F0452-E593-831C-80EA-9780FA8B9B1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1612" t="13984" r="19299" b="24017"/>
          <a:stretch>
            <a:fillRect/>
          </a:stretch>
        </p:blipFill>
        <p:spPr>
          <a:xfrm>
            <a:off x="3119561" y="3242464"/>
            <a:ext cx="6857078" cy="8137709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ADF2E1ED-AA8E-79EC-ECB3-1C09C9E8D284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0978" t="13063" r="20169" b="28230"/>
          <a:stretch>
            <a:fillRect/>
          </a:stretch>
        </p:blipFill>
        <p:spPr>
          <a:xfrm>
            <a:off x="13411201" y="3242465"/>
            <a:ext cx="6857078" cy="8052334"/>
          </a:xfrm>
          <a:prstGeom prst="rect">
            <a:avLst/>
          </a:prstGeom>
        </p:spPr>
      </p:pic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61EBA98A-FBCD-42C1-D2B5-BC045B7CA8BD}"/>
              </a:ext>
            </a:extLst>
          </p:cNvPr>
          <p:cNvCxnSpPr>
            <a:cxnSpLocks/>
          </p:cNvCxnSpPr>
          <p:nvPr/>
        </p:nvCxnSpPr>
        <p:spPr>
          <a:xfrm>
            <a:off x="1524000" y="13182600"/>
            <a:ext cx="212979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AE40BAA3-EC15-753B-F7EA-1BD4D5085523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7841" t="32921" r="32922" b="20161"/>
          <a:stretch>
            <a:fillRect/>
          </a:stretch>
        </p:blipFill>
        <p:spPr>
          <a:xfrm>
            <a:off x="13411200" y="3242465"/>
            <a:ext cx="6857078" cy="8052334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8F16BA61-A69F-7CA1-5E6A-2324C5370A87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7346" t="14558" r="48919" b="25795"/>
          <a:stretch>
            <a:fillRect/>
          </a:stretch>
        </p:blipFill>
        <p:spPr>
          <a:xfrm>
            <a:off x="3086430" y="3255164"/>
            <a:ext cx="6890208" cy="807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447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271F77-587B-5A77-67CE-C9E894AF8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>
            <a:extLst>
              <a:ext uri="{FF2B5EF4-FFF2-40B4-BE49-F238E27FC236}">
                <a16:creationId xmlns:a16="http://schemas.microsoft.com/office/drawing/2014/main" id="{3A534FCE-9988-8BCA-7453-1840464ACB29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1260. DFS</a:t>
            </a:r>
            <a:r>
              <a:rPr kumimoji="0" lang="ko-KR" altLang="en-US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와 </a:t>
            </a: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BFS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6F140B91-D0BA-9270-F25E-20A2AF13B6DB}"/>
              </a:ext>
            </a:extLst>
          </p:cNvPr>
          <p:cNvSpPr txBox="1"/>
          <p:nvPr/>
        </p:nvSpPr>
        <p:spPr>
          <a:xfrm>
            <a:off x="14351000" y="5613400"/>
            <a:ext cx="10629900" cy="8509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07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4799" b="0" i="0" u="none" strike="noStrike" kern="1200" cap="none" spc="-48" normalizeH="0" baseline="0" noProof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6 Bold"/>
                <a:cs typeface="+mn-cs"/>
              </a:rPr>
              <a:t>부제목</a:t>
            </a: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3CE56064-F743-9781-5448-4369FFE37F8C}"/>
              </a:ext>
            </a:extLst>
          </p:cNvPr>
          <p:cNvCxnSpPr>
            <a:cxnSpLocks/>
          </p:cNvCxnSpPr>
          <p:nvPr/>
        </p:nvCxnSpPr>
        <p:spPr>
          <a:xfrm>
            <a:off x="1524000" y="1447800"/>
            <a:ext cx="21297900" cy="0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1">
            <a:extLst>
              <a:ext uri="{FF2B5EF4-FFF2-40B4-BE49-F238E27FC236}">
                <a16:creationId xmlns:a16="http://schemas.microsoft.com/office/drawing/2014/main" id="{ED28AEFB-EC80-37C1-EE63-2C4CA3035F1D}"/>
              </a:ext>
            </a:extLst>
          </p:cNvPr>
          <p:cNvSpPr txBox="1"/>
          <p:nvPr/>
        </p:nvSpPr>
        <p:spPr>
          <a:xfrm>
            <a:off x="14351000" y="5613400"/>
            <a:ext cx="10629900" cy="850900"/>
          </a:xfrm>
          <a:prstGeom prst="rect">
            <a:avLst/>
          </a:prstGeom>
        </p:spPr>
        <p:txBody>
          <a:bodyPr lIns="0" tIns="30479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07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4799" b="0" i="0" u="none" strike="noStrike" kern="1200" cap="none" spc="-48" normalizeH="0" baseline="0" noProof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6 Bold"/>
                <a:cs typeface="+mn-cs"/>
              </a:rPr>
              <a:t>부제목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5AB38E7C-23CD-A618-45DC-DFBE99D20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900" y="-224306"/>
            <a:ext cx="3766930" cy="2510306"/>
          </a:xfrm>
          <a:prstGeom prst="rect">
            <a:avLst/>
          </a:prstGeom>
        </p:spPr>
      </p:pic>
      <p:pic>
        <p:nvPicPr>
          <p:cNvPr id="34" name="Picture 5">
            <a:extLst>
              <a:ext uri="{FF2B5EF4-FFF2-40B4-BE49-F238E27FC236}">
                <a16:creationId xmlns:a16="http://schemas.microsoft.com/office/drawing/2014/main" id="{D9A29C01-954D-7454-E34F-1446C78C7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6600" y="4111931"/>
            <a:ext cx="8437440" cy="7165669"/>
          </a:xfrm>
          <a:prstGeom prst="rect">
            <a:avLst/>
          </a:prstGeom>
        </p:spPr>
      </p:pic>
      <p:pic>
        <p:nvPicPr>
          <p:cNvPr id="35" name="Picture 6">
            <a:extLst>
              <a:ext uri="{FF2B5EF4-FFF2-40B4-BE49-F238E27FC236}">
                <a16:creationId xmlns:a16="http://schemas.microsoft.com/office/drawing/2014/main" id="{826B1E94-8284-C0BE-1791-36B3562C8F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36600" y="3515032"/>
            <a:ext cx="8437440" cy="578453"/>
          </a:xfrm>
          <a:prstGeom prst="rect">
            <a:avLst/>
          </a:prstGeom>
        </p:spPr>
      </p:pic>
      <p:pic>
        <p:nvPicPr>
          <p:cNvPr id="36" name="Picture 9">
            <a:extLst>
              <a:ext uri="{FF2B5EF4-FFF2-40B4-BE49-F238E27FC236}">
                <a16:creationId xmlns:a16="http://schemas.microsoft.com/office/drawing/2014/main" id="{D006B9E4-DE03-38FD-2822-C6860630FC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4000" y="3146732"/>
            <a:ext cx="8324516" cy="578453"/>
          </a:xfrm>
          <a:prstGeom prst="rect">
            <a:avLst/>
          </a:prstGeom>
        </p:spPr>
      </p:pic>
      <p:pic>
        <p:nvPicPr>
          <p:cNvPr id="37" name="Picture 14">
            <a:extLst>
              <a:ext uri="{FF2B5EF4-FFF2-40B4-BE49-F238E27FC236}">
                <a16:creationId xmlns:a16="http://schemas.microsoft.com/office/drawing/2014/main" id="{EF3DCFA3-B4D6-0CA8-C609-B3F7BA7ACB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94673" y="3299132"/>
            <a:ext cx="180767" cy="216920"/>
          </a:xfrm>
          <a:prstGeom prst="rect">
            <a:avLst/>
          </a:prstGeom>
        </p:spPr>
      </p:pic>
      <p:pic>
        <p:nvPicPr>
          <p:cNvPr id="38" name="Picture 15">
            <a:extLst>
              <a:ext uri="{FF2B5EF4-FFF2-40B4-BE49-F238E27FC236}">
                <a16:creationId xmlns:a16="http://schemas.microsoft.com/office/drawing/2014/main" id="{B7A6293E-3176-26F4-2F02-D11320FECB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562973" y="3299132"/>
            <a:ext cx="180767" cy="216920"/>
          </a:xfrm>
          <a:prstGeom prst="rect">
            <a:avLst/>
          </a:prstGeom>
        </p:spPr>
      </p:pic>
      <p:pic>
        <p:nvPicPr>
          <p:cNvPr id="40" name="Picture 16">
            <a:extLst>
              <a:ext uri="{FF2B5EF4-FFF2-40B4-BE49-F238E27FC236}">
                <a16:creationId xmlns:a16="http://schemas.microsoft.com/office/drawing/2014/main" id="{2ED652F5-2F8A-56C4-4632-BCDC3D3F4F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931273" y="3299132"/>
            <a:ext cx="180767" cy="216920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DD56F552-4BEE-3613-4E5A-5C15FEBCE9D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0038" t="12964" r="9782" b="31258"/>
          <a:stretch>
            <a:fillRect/>
          </a:stretch>
        </p:blipFill>
        <p:spPr>
          <a:xfrm>
            <a:off x="13015590" y="3812655"/>
            <a:ext cx="8262926" cy="6605311"/>
          </a:xfrm>
          <a:prstGeom prst="rect">
            <a:avLst/>
          </a:prstGeom>
        </p:spPr>
      </p:pic>
      <p:pic>
        <p:nvPicPr>
          <p:cNvPr id="42" name="Picture 5">
            <a:extLst>
              <a:ext uri="{FF2B5EF4-FFF2-40B4-BE49-F238E27FC236}">
                <a16:creationId xmlns:a16="http://schemas.microsoft.com/office/drawing/2014/main" id="{124A8C11-BFE1-D16B-3910-EDD524175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800" y="4318000"/>
            <a:ext cx="8437440" cy="6705600"/>
          </a:xfrm>
          <a:prstGeom prst="rect">
            <a:avLst/>
          </a:prstGeom>
        </p:spPr>
      </p:pic>
      <p:pic>
        <p:nvPicPr>
          <p:cNvPr id="43" name="Picture 6">
            <a:extLst>
              <a:ext uri="{FF2B5EF4-FFF2-40B4-BE49-F238E27FC236}">
                <a16:creationId xmlns:a16="http://schemas.microsoft.com/office/drawing/2014/main" id="{F59F92E4-3BF5-528D-655A-9DCAB7CC1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800" y="3721100"/>
            <a:ext cx="8437440" cy="578453"/>
          </a:xfrm>
          <a:prstGeom prst="rect">
            <a:avLst/>
          </a:prstGeom>
        </p:spPr>
      </p:pic>
      <p:pic>
        <p:nvPicPr>
          <p:cNvPr id="44" name="Picture 9">
            <a:extLst>
              <a:ext uri="{FF2B5EF4-FFF2-40B4-BE49-F238E27FC236}">
                <a16:creationId xmlns:a16="http://schemas.microsoft.com/office/drawing/2014/main" id="{4561D1A2-5943-C050-BF38-411CB9A3B4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2200" y="3352800"/>
            <a:ext cx="8324516" cy="578453"/>
          </a:xfrm>
          <a:prstGeom prst="rect">
            <a:avLst/>
          </a:prstGeom>
        </p:spPr>
      </p:pic>
      <p:pic>
        <p:nvPicPr>
          <p:cNvPr id="45" name="Picture 14">
            <a:extLst>
              <a:ext uri="{FF2B5EF4-FFF2-40B4-BE49-F238E27FC236}">
                <a16:creationId xmlns:a16="http://schemas.microsoft.com/office/drawing/2014/main" id="{BD766146-4B8F-BAA2-769E-486ABCD036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2873" y="3505200"/>
            <a:ext cx="180767" cy="216920"/>
          </a:xfrm>
          <a:prstGeom prst="rect">
            <a:avLst/>
          </a:prstGeom>
        </p:spPr>
      </p:pic>
      <p:pic>
        <p:nvPicPr>
          <p:cNvPr id="46" name="Picture 15">
            <a:extLst>
              <a:ext uri="{FF2B5EF4-FFF2-40B4-BE49-F238E27FC236}">
                <a16:creationId xmlns:a16="http://schemas.microsoft.com/office/drawing/2014/main" id="{CA53E653-87A0-6C97-E218-ED5216C353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71173" y="3505200"/>
            <a:ext cx="180767" cy="216920"/>
          </a:xfrm>
          <a:prstGeom prst="rect">
            <a:avLst/>
          </a:prstGeom>
        </p:spPr>
      </p:pic>
      <p:pic>
        <p:nvPicPr>
          <p:cNvPr id="47" name="Picture 16">
            <a:extLst>
              <a:ext uri="{FF2B5EF4-FFF2-40B4-BE49-F238E27FC236}">
                <a16:creationId xmlns:a16="http://schemas.microsoft.com/office/drawing/2014/main" id="{FF74B64E-2198-9D58-B8B7-2EDCAE6590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39473" y="3505200"/>
            <a:ext cx="180767" cy="216920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3696DAA6-2518-1AD0-28D5-CFD00DAEC10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0038" t="12964" r="9782" b="31258"/>
          <a:stretch>
            <a:fillRect/>
          </a:stretch>
        </p:blipFill>
        <p:spPr>
          <a:xfrm>
            <a:off x="2423790" y="4018723"/>
            <a:ext cx="8262926" cy="6605311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90DBCF0E-5FE6-AFD0-67CD-EF834A698C8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0242" t="14892" r="9927" b="25029"/>
          <a:stretch>
            <a:fillRect/>
          </a:stretch>
        </p:blipFill>
        <p:spPr>
          <a:xfrm>
            <a:off x="2425122" y="4019969"/>
            <a:ext cx="8261594" cy="6629465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EB3BC366-E871-E196-E4A0-BF2B3E19241A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471" t="15879" r="12115" b="20654"/>
          <a:stretch>
            <a:fillRect/>
          </a:stretch>
        </p:blipFill>
        <p:spPr>
          <a:xfrm>
            <a:off x="13015591" y="3812655"/>
            <a:ext cx="8262925" cy="6579911"/>
          </a:xfrm>
          <a:prstGeom prst="rect">
            <a:avLst/>
          </a:prstGeom>
        </p:spPr>
      </p:pic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9C936483-9099-0552-AC38-4A7EFB7D32E6}"/>
              </a:ext>
            </a:extLst>
          </p:cNvPr>
          <p:cNvCxnSpPr>
            <a:cxnSpLocks/>
          </p:cNvCxnSpPr>
          <p:nvPr/>
        </p:nvCxnSpPr>
        <p:spPr>
          <a:xfrm>
            <a:off x="1543050" y="13030200"/>
            <a:ext cx="21297900" cy="0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E22F1D8B-97EB-65D2-BFC6-57BE1BA78DB0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7232" t="30252" r="9011" b="24783"/>
          <a:stretch>
            <a:fillRect/>
          </a:stretch>
        </p:blipFill>
        <p:spPr>
          <a:xfrm>
            <a:off x="12954000" y="3804258"/>
            <a:ext cx="8324516" cy="71656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EBD5BB3-765E-56C8-9DE5-1F206C22E748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7505" t="14496" r="14842" b="11604"/>
          <a:stretch>
            <a:fillRect/>
          </a:stretch>
        </p:blipFill>
        <p:spPr>
          <a:xfrm>
            <a:off x="2423790" y="4035726"/>
            <a:ext cx="8261594" cy="658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291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EFF3F8-5950-DC23-AF62-AD2A00551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ADB687F-DA37-147B-AC36-2F7752642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155700"/>
            <a:ext cx="19951700" cy="254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3DAAE88-EAF3-66A0-AF2B-596CC0EB3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0" y="12636500"/>
            <a:ext cx="21361400" cy="25400"/>
          </a:xfrm>
          <a:prstGeom prst="rect">
            <a:avLst/>
          </a:prstGeom>
        </p:spPr>
      </p:pic>
      <p:sp>
        <p:nvSpPr>
          <p:cNvPr id="10" name="TextBox 10">
            <a:extLst>
              <a:ext uri="{FF2B5EF4-FFF2-40B4-BE49-F238E27FC236}">
                <a16:creationId xmlns:a16="http://schemas.microsoft.com/office/drawing/2014/main" id="{08B53FE2-A9A8-B120-C922-EDE3C459D36D}"/>
              </a:ext>
            </a:extLst>
          </p:cNvPr>
          <p:cNvSpPr txBox="1"/>
          <p:nvPr/>
        </p:nvSpPr>
        <p:spPr>
          <a:xfrm>
            <a:off x="2222500" y="5956300"/>
            <a:ext cx="4940300" cy="800100"/>
          </a:xfrm>
          <a:prstGeom prst="rect">
            <a:avLst/>
          </a:prstGeom>
        </p:spPr>
        <p:txBody>
          <a:bodyPr lIns="0" tIns="57572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4533" b="0" i="0" u="none" strike="noStrike" spc="-45" dirty="0">
                <a:solidFill>
                  <a:srgbClr val="FFFFFF"/>
                </a:solidFill>
                <a:ea typeface="S-Core Dream 5 Medium"/>
              </a:rPr>
              <a:t>백준 온라인 저지</a:t>
            </a:r>
            <a:endParaRPr lang="ko-KR" sz="4533" b="0" i="0" u="none" strike="noStrike" spc="-45" dirty="0">
              <a:solidFill>
                <a:srgbClr val="FFFFFF"/>
              </a:solidFill>
              <a:ea typeface="S-Core Dream 5 Medium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CD8D8BEC-096C-3466-A76B-91F0B23E4326}"/>
              </a:ext>
            </a:extLst>
          </p:cNvPr>
          <p:cNvSpPr txBox="1"/>
          <p:nvPr/>
        </p:nvSpPr>
        <p:spPr>
          <a:xfrm>
            <a:off x="2260600" y="68707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498" spc="-25" dirty="0">
                <a:solidFill>
                  <a:srgbClr val="FFFFFF"/>
                </a:solidFill>
                <a:latin typeface="S-Core Dream 3 Light"/>
              </a:rPr>
              <a:t>https://www.acmicpc.net/</a:t>
            </a:r>
            <a:endParaRPr lang="en" sz="2498" b="0" i="0" u="none" strike="noStrike" spc="-25" dirty="0">
              <a:solidFill>
                <a:srgbClr val="FFFFFF"/>
              </a:solidFill>
              <a:latin typeface="S-Core Dream 3 Light"/>
            </a:endParaRPr>
          </a:p>
        </p:txBody>
      </p:sp>
      <p:sp>
        <p:nvSpPr>
          <p:cNvPr id="36" name="TextBox 36">
            <a:extLst>
              <a:ext uri="{FF2B5EF4-FFF2-40B4-BE49-F238E27FC236}">
                <a16:creationId xmlns:a16="http://schemas.microsoft.com/office/drawing/2014/main" id="{372CDE79-0139-B7FC-F64E-FB39E9C04292}"/>
              </a:ext>
            </a:extLst>
          </p:cNvPr>
          <p:cNvSpPr txBox="1"/>
          <p:nvPr/>
        </p:nvSpPr>
        <p:spPr>
          <a:xfrm>
            <a:off x="431800" y="825500"/>
            <a:ext cx="2540000" cy="6858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-US" sz="3857" b="1" i="0" u="sng" strike="noStrike" dirty="0">
                <a:solidFill>
                  <a:srgbClr val="FFFFFF"/>
                </a:solidFill>
                <a:latin typeface="Pretendard Regular"/>
              </a:rPr>
              <a:t>Reference</a:t>
            </a:r>
            <a:endParaRPr lang="en" sz="3857" b="1" i="0" u="sng" strike="noStrike" dirty="0">
              <a:solidFill>
                <a:srgbClr val="FFFFFF"/>
              </a:solidFill>
              <a:latin typeface="Pretendard Regular"/>
            </a:endParaRPr>
          </a:p>
        </p:txBody>
      </p:sp>
      <p:sp>
        <p:nvSpPr>
          <p:cNvPr id="37" name="TextBox 10">
            <a:extLst>
              <a:ext uri="{FF2B5EF4-FFF2-40B4-BE49-F238E27FC236}">
                <a16:creationId xmlns:a16="http://schemas.microsoft.com/office/drawing/2014/main" id="{79DC5351-13FB-1A45-CDDE-A9B792CBA195}"/>
              </a:ext>
            </a:extLst>
          </p:cNvPr>
          <p:cNvSpPr txBox="1"/>
          <p:nvPr/>
        </p:nvSpPr>
        <p:spPr>
          <a:xfrm>
            <a:off x="9296400" y="5943600"/>
            <a:ext cx="4940300" cy="800100"/>
          </a:xfrm>
          <a:prstGeom prst="rect">
            <a:avLst/>
          </a:prstGeom>
        </p:spPr>
        <p:txBody>
          <a:bodyPr lIns="0" tIns="5757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altLang="ko-KR" sz="4533" b="0" i="0" u="none" strike="noStrike" spc="-45" dirty="0">
                <a:solidFill>
                  <a:srgbClr val="FFFFFF"/>
                </a:solidFill>
                <a:ea typeface="S-Core Dream 5 Medium"/>
              </a:rPr>
              <a:t>ChatGPT</a:t>
            </a:r>
            <a:endParaRPr lang="ko-KR" sz="4533" b="0" i="0" u="none" strike="noStrike" spc="-45" dirty="0">
              <a:solidFill>
                <a:srgbClr val="FFFFFF"/>
              </a:solidFill>
              <a:ea typeface="S-Core Dream 5 Medium"/>
            </a:endParaRPr>
          </a:p>
        </p:txBody>
      </p:sp>
      <p:sp>
        <p:nvSpPr>
          <p:cNvPr id="38" name="TextBox 16">
            <a:extLst>
              <a:ext uri="{FF2B5EF4-FFF2-40B4-BE49-F238E27FC236}">
                <a16:creationId xmlns:a16="http://schemas.microsoft.com/office/drawing/2014/main" id="{715B012A-7EA9-AD72-3F19-9CFEF8FF60A4}"/>
              </a:ext>
            </a:extLst>
          </p:cNvPr>
          <p:cNvSpPr txBox="1"/>
          <p:nvPr/>
        </p:nvSpPr>
        <p:spPr>
          <a:xfrm>
            <a:off x="9334500" y="68580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498" spc="-25" dirty="0">
                <a:solidFill>
                  <a:srgbClr val="FFFFFF"/>
                </a:solidFill>
                <a:latin typeface="S-Core Dream 3 Light"/>
              </a:rPr>
              <a:t>https://chatgpt.com/</a:t>
            </a:r>
            <a:endParaRPr lang="en" sz="2498" b="0" i="0" u="none" strike="noStrike" spc="-25" dirty="0">
              <a:solidFill>
                <a:srgbClr val="FFFFFF"/>
              </a:solidFill>
              <a:latin typeface="S-Core Dream 3 Light"/>
            </a:endParaRPr>
          </a:p>
        </p:txBody>
      </p:sp>
      <p:sp>
        <p:nvSpPr>
          <p:cNvPr id="39" name="TextBox 10">
            <a:extLst>
              <a:ext uri="{FF2B5EF4-FFF2-40B4-BE49-F238E27FC236}">
                <a16:creationId xmlns:a16="http://schemas.microsoft.com/office/drawing/2014/main" id="{381164E6-AA33-1FDD-06E2-A63546C5CEF6}"/>
              </a:ext>
            </a:extLst>
          </p:cNvPr>
          <p:cNvSpPr txBox="1"/>
          <p:nvPr/>
        </p:nvSpPr>
        <p:spPr>
          <a:xfrm>
            <a:off x="16319500" y="5943600"/>
            <a:ext cx="4940300" cy="800100"/>
          </a:xfrm>
          <a:prstGeom prst="rect">
            <a:avLst/>
          </a:prstGeom>
        </p:spPr>
        <p:txBody>
          <a:bodyPr lIns="0" tIns="57572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altLang="ko-KR" sz="4800" spc="-25" dirty="0">
                <a:solidFill>
                  <a:srgbClr val="FFFFFF"/>
                </a:solidFill>
                <a:latin typeface="S-Core Dream 3 Light"/>
              </a:rPr>
              <a:t>perplexity</a:t>
            </a:r>
            <a:endParaRPr lang="ko-KR" sz="4533" b="0" i="0" u="none" strike="noStrike" spc="-45" dirty="0">
              <a:solidFill>
                <a:srgbClr val="FFFFFF"/>
              </a:solidFill>
              <a:ea typeface="S-Core Dream 5 Medium"/>
            </a:endParaRP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805EADE1-4031-7C96-7C17-DB4C4ADC822E}"/>
              </a:ext>
            </a:extLst>
          </p:cNvPr>
          <p:cNvSpPr txBox="1"/>
          <p:nvPr/>
        </p:nvSpPr>
        <p:spPr>
          <a:xfrm>
            <a:off x="16357600" y="6858000"/>
            <a:ext cx="4864100" cy="444500"/>
          </a:xfrm>
          <a:prstGeom prst="rect">
            <a:avLst/>
          </a:prstGeom>
        </p:spPr>
        <p:txBody>
          <a:bodyPr lIns="0" tIns="31735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498" spc="-25" dirty="0">
                <a:solidFill>
                  <a:srgbClr val="FFFFFF"/>
                </a:solidFill>
                <a:latin typeface="S-Core Dream 3 Light"/>
              </a:rPr>
              <a:t>https://www.perplexity.ai/</a:t>
            </a:r>
            <a:endParaRPr lang="en" sz="2498" b="0" i="0" u="none" strike="noStrike" spc="-25" dirty="0">
              <a:solidFill>
                <a:srgbClr val="FFFFFF"/>
              </a:solidFill>
              <a:latin typeface="S-Core Dream 3 Light"/>
            </a:endParaRPr>
          </a:p>
        </p:txBody>
      </p:sp>
    </p:spTree>
    <p:extLst>
      <p:ext uri="{BB962C8B-B14F-4D97-AF65-F5344CB8AC3E}">
        <p14:creationId xmlns:p14="http://schemas.microsoft.com/office/powerpoint/2010/main" val="19423685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C0F212-3680-3689-B028-D10F23B8C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2C7C6423-9111-28C2-B69C-E24B62A5F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1155700"/>
            <a:ext cx="22783800" cy="25400"/>
          </a:xfrm>
          <a:prstGeom prst="rect">
            <a:avLst/>
          </a:prstGeom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8E62A7A9-06BB-3895-DB77-CB1536E3B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801600"/>
            <a:ext cx="22707600" cy="25400"/>
          </a:xfrm>
          <a:prstGeom prst="rect">
            <a:avLst/>
          </a:pr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F6B11F54-09D4-E98D-A7F5-58A5EEC21112}"/>
              </a:ext>
            </a:extLst>
          </p:cNvPr>
          <p:cNvSpPr txBox="1"/>
          <p:nvPr/>
        </p:nvSpPr>
        <p:spPr>
          <a:xfrm>
            <a:off x="19532600" y="11163300"/>
            <a:ext cx="4013200" cy="1371600"/>
          </a:xfrm>
          <a:prstGeom prst="rect">
            <a:avLst/>
          </a:prstGeom>
        </p:spPr>
        <p:txBody>
          <a:bodyPr rtlCol="0" anchor="t"/>
          <a:lstStyle/>
          <a:p>
            <a:pPr lvl="0" algn="r">
              <a:lnSpc>
                <a:spcPct val="116199"/>
              </a:lnSpc>
            </a:pPr>
            <a:r>
              <a:rPr lang="ko-KR" sz="3857" b="0" i="0" u="none" strike="noStrike" dirty="0">
                <a:solidFill>
                  <a:srgbClr val="FFFFFF"/>
                </a:solidFill>
                <a:ea typeface="Pretendard Regular"/>
              </a:rPr>
              <a:t>이름</a:t>
            </a:r>
            <a:r>
              <a:rPr lang="en-US" sz="3857" b="0" i="0" u="none" strike="noStrike" dirty="0">
                <a:solidFill>
                  <a:srgbClr val="FFFFFF"/>
                </a:solidFill>
                <a:latin typeface="Pretendard Regular"/>
              </a:rPr>
              <a:t> : </a:t>
            </a:r>
            <a:r>
              <a:rPr lang="ko-KR" sz="3857" b="0" i="0" u="none" strike="noStrike" dirty="0">
                <a:solidFill>
                  <a:srgbClr val="FFFFFF"/>
                </a:solidFill>
                <a:ea typeface="Pretendard Regular"/>
              </a:rPr>
              <a:t>김규태</a:t>
            </a:r>
          </a:p>
          <a:p>
            <a:pPr lvl="0" algn="r">
              <a:lnSpc>
                <a:spcPct val="116199"/>
              </a:lnSpc>
            </a:pPr>
            <a:r>
              <a:rPr lang="ko-KR" sz="3857" b="0" i="0" u="none" strike="noStrike" dirty="0">
                <a:solidFill>
                  <a:srgbClr val="FFFFFF"/>
                </a:solidFill>
                <a:ea typeface="Pretendard Regular"/>
              </a:rPr>
              <a:t>학번</a:t>
            </a:r>
            <a:r>
              <a:rPr lang="en-US" altLang="ko-KR" sz="3857" b="0" i="0" u="none" strike="noStrike" dirty="0">
                <a:solidFill>
                  <a:srgbClr val="FFFFFF"/>
                </a:solidFill>
                <a:ea typeface="Pretendard Regular"/>
              </a:rPr>
              <a:t> </a:t>
            </a:r>
            <a:r>
              <a:rPr lang="en-US" sz="3857" b="0" i="0" u="none" strike="noStrike" dirty="0">
                <a:solidFill>
                  <a:srgbClr val="FFFFFF"/>
                </a:solidFill>
                <a:latin typeface="Pretendard Regular"/>
              </a:rPr>
              <a:t>: 2020575009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D1EC8BB4-02F0-C96C-4945-12FF21F8134A}"/>
              </a:ext>
            </a:extLst>
          </p:cNvPr>
          <p:cNvSpPr txBox="1"/>
          <p:nvPr/>
        </p:nvSpPr>
        <p:spPr>
          <a:xfrm>
            <a:off x="6070600" y="4762500"/>
            <a:ext cx="12230100" cy="29337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16199"/>
              </a:lnSpc>
            </a:pPr>
            <a:r>
              <a:rPr lang="en" sz="16523" b="0" i="0" u="none" strike="noStrike" dirty="0">
                <a:solidFill>
                  <a:srgbClr val="FFFFFF"/>
                </a:solidFill>
                <a:ea typeface="S-Core Dream 3 Light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775700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33C5F9-B2DB-FE63-5155-67A139B3DC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3A6E4EB-BA17-D357-9D37-C462A37C156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168400" y="7620696"/>
            <a:ext cx="21704300" cy="403790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B254184-8E86-EBB6-14E2-9923FA9F9C2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168400" y="12026900"/>
            <a:ext cx="3937000" cy="6223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17092670-5136-A9EA-8EB9-C3FCF5F037A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5803900" y="12026900"/>
            <a:ext cx="3937000" cy="6223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EEA67A31-D0A0-A5A0-7EC0-C95915CFB51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0668000" y="12026900"/>
            <a:ext cx="3937000" cy="6223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897A0C8F-2CDC-C19E-56C8-8EB0F65B4C2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3000"/>
          </a:blip>
          <a:stretch>
            <a:fillRect/>
          </a:stretch>
        </p:blipFill>
        <p:spPr>
          <a:xfrm>
            <a:off x="1168400" y="2603500"/>
            <a:ext cx="21704300" cy="445700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663B35A0-B2A4-2765-5259-685D556EFE71}"/>
              </a:ext>
            </a:extLst>
          </p:cNvPr>
          <p:cNvSpPr txBox="1"/>
          <p:nvPr/>
        </p:nvSpPr>
        <p:spPr>
          <a:xfrm>
            <a:off x="1622286" y="845820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첫째 줄에 수의 개수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N(1 ≤ N ≤ 1,000)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이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둘째 줄부터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개의 줄에는 수가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이 수는 절댓값이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1,000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보다 작거나 같은 정수이다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수는 중복되지 않는다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.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5A971697-CFAE-DF5C-A521-5C4DDF204D69}"/>
              </a:ext>
            </a:extLst>
          </p:cNvPr>
          <p:cNvSpPr txBox="1"/>
          <p:nvPr/>
        </p:nvSpPr>
        <p:spPr>
          <a:xfrm>
            <a:off x="3048000" y="4051300"/>
            <a:ext cx="17830800" cy="1511300"/>
          </a:xfrm>
          <a:prstGeom prst="rect">
            <a:avLst/>
          </a:prstGeom>
        </p:spPr>
        <p:txBody>
          <a:bodyPr anchor="t"/>
          <a:lstStyle/>
          <a:p>
            <a:pPr algn="ctr">
              <a:lnSpc>
                <a:spcPct val="116199"/>
              </a:lnSpc>
              <a:defRPr/>
            </a:pPr>
            <a:r>
              <a:rPr lang="ko-KR" altLang="ko-KR" sz="4400" dirty="0">
                <a:latin typeface="Arial" panose="020B0604020202020204" pitchFamily="34" charset="0"/>
                <a:ea typeface="Open Sans" panose="020F0502020204030204" pitchFamily="34" charset="0"/>
              </a:rPr>
              <a:t>N개의 수가 주어졌을 때, </a:t>
            </a:r>
            <a:endParaRPr lang="en-US" altLang="ko-KR" sz="4400" dirty="0">
              <a:latin typeface="Arial" panose="020B0604020202020204" pitchFamily="34" charset="0"/>
              <a:ea typeface="Open Sans" panose="020F0502020204030204" pitchFamily="34" charset="0"/>
            </a:endParaRPr>
          </a:p>
          <a:p>
            <a:pPr algn="ctr">
              <a:lnSpc>
                <a:spcPct val="116199"/>
              </a:lnSpc>
              <a:defRPr/>
            </a:pPr>
            <a:r>
              <a:rPr lang="ko-KR" altLang="ko-KR" sz="4400" dirty="0">
                <a:latin typeface="Arial" panose="020B0604020202020204" pitchFamily="34" charset="0"/>
                <a:ea typeface="Open Sans" panose="020F0502020204030204" pitchFamily="34" charset="0"/>
              </a:rPr>
              <a:t>이를 오름차순으로 정렬하는 프로그램을 작성하시오</a:t>
            </a:r>
            <a:r>
              <a:rPr lang="ko-KR" altLang="ko-KR" sz="4400" dirty="0">
                <a:solidFill>
                  <a:srgbClr val="555555"/>
                </a:solidFill>
                <a:latin typeface="Arial" panose="020B0604020202020204" pitchFamily="34" charset="0"/>
                <a:ea typeface="Open Sans" panose="020F0502020204030204" pitchFamily="34" charset="0"/>
              </a:rPr>
              <a:t>.</a:t>
            </a:r>
            <a:endParaRPr lang="ko-KR" altLang="ko-KR" sz="4400" dirty="0">
              <a:solidFill>
                <a:srgbClr val="333333"/>
              </a:solidFill>
              <a:latin typeface="Arial" panose="020B0604020202020204" pitchFamily="34" charset="0"/>
              <a:ea typeface="Open Sans" panose="020F050202020403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6" b="1" i="0" u="none" strike="noStrike" kern="1200" cap="none" spc="-256" normalizeH="0" baseline="0" noProof="0" dirty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retendard Medium"/>
              <a:ea typeface="+mn-ea"/>
              <a:cs typeface="+mn-cs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ACA3B1E4-8667-899E-F681-D0E91C9BD17F}"/>
              </a:ext>
            </a:extLst>
          </p:cNvPr>
          <p:cNvSpPr txBox="1"/>
          <p:nvPr/>
        </p:nvSpPr>
        <p:spPr>
          <a:xfrm>
            <a:off x="9906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메모리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128 MB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7E151E1B-7FCB-3601-0636-0CBB4C21114E}"/>
              </a:ext>
            </a:extLst>
          </p:cNvPr>
          <p:cNvSpPr txBox="1"/>
          <p:nvPr/>
        </p:nvSpPr>
        <p:spPr>
          <a:xfrm>
            <a:off x="56261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시간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1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초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311AE7BC-5634-5632-2628-1DCC9CE5E723}"/>
              </a:ext>
            </a:extLst>
          </p:cNvPr>
          <p:cNvSpPr txBox="1"/>
          <p:nvPr/>
        </p:nvSpPr>
        <p:spPr>
          <a:xfrm>
            <a:off x="104775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난이도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브론즈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Ⅰ</a:t>
            </a: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72130D07-49EE-6050-AD4F-1A014518DF9C}"/>
              </a:ext>
            </a:extLst>
          </p:cNvPr>
          <p:cNvSpPr txBox="1"/>
          <p:nvPr/>
        </p:nvSpPr>
        <p:spPr>
          <a:xfrm>
            <a:off x="10102850" y="1485900"/>
            <a:ext cx="2908300" cy="8001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문제</a:t>
            </a:r>
            <a:r>
              <a:rPr kumimoji="0" 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endParaRPr kumimoji="0" lang="ko-KR" altLang="en-US" sz="4533" b="0" i="0" u="none" strike="noStrike" kern="1200" cap="none" spc="-272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C971EEC7-4DB6-7B28-7676-7CAF8BC457D5}"/>
              </a:ext>
            </a:extLst>
          </p:cNvPr>
          <p:cNvSpPr txBox="1"/>
          <p:nvPr/>
        </p:nvSpPr>
        <p:spPr>
          <a:xfrm>
            <a:off x="1130300" y="876300"/>
            <a:ext cx="18275300" cy="622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2750. </a:t>
            </a:r>
            <a:r>
              <a:rPr kumimoji="0" lang="ko-KR" alt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수</a:t>
            </a:r>
            <a:r>
              <a:rPr kumimoji="0" 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r>
              <a:rPr kumimoji="0" lang="ko-KR" alt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정열하기</a:t>
            </a: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12B957B7-19A5-3C2C-1AD5-398EBD6E1A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7900" y="1155700"/>
            <a:ext cx="18465800" cy="25400"/>
          </a:xfrm>
          <a:prstGeom prst="rect">
            <a:avLst/>
          </a:prstGeom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9549B615-7F17-8D93-4FA8-F92F45D033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13182600"/>
            <a:ext cx="22479000" cy="25400"/>
          </a:xfrm>
          <a:prstGeom prst="rect">
            <a:avLst/>
          </a:prstGeom>
        </p:spPr>
      </p:pic>
      <p:pic>
        <p:nvPicPr>
          <p:cNvPr id="26" name="Picture 7">
            <a:extLst>
              <a:ext uri="{FF2B5EF4-FFF2-40B4-BE49-F238E27FC236}">
                <a16:creationId xmlns:a16="http://schemas.microsoft.com/office/drawing/2014/main" id="{2C9AEA99-3706-9A20-01AA-B7B50BCCC9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1304" y="7848600"/>
            <a:ext cx="1485900" cy="671708"/>
          </a:xfrm>
          <a:prstGeom prst="rect">
            <a:avLst/>
          </a:prstGeom>
        </p:spPr>
      </p:pic>
      <p:sp>
        <p:nvSpPr>
          <p:cNvPr id="27" name="TextBox 11">
            <a:extLst>
              <a:ext uri="{FF2B5EF4-FFF2-40B4-BE49-F238E27FC236}">
                <a16:creationId xmlns:a16="http://schemas.microsoft.com/office/drawing/2014/main" id="{B2152F1B-199E-84BE-8ECF-DD4D59914E7E}"/>
              </a:ext>
            </a:extLst>
          </p:cNvPr>
          <p:cNvSpPr txBox="1"/>
          <p:nvPr/>
        </p:nvSpPr>
        <p:spPr>
          <a:xfrm>
            <a:off x="394804" y="791140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43" spc="-159" dirty="0">
                <a:solidFill>
                  <a:srgbClr val="FFFFFF"/>
                </a:solidFill>
                <a:latin typeface="Calibri"/>
                <a:ea typeface="S-Core Dream 4 Regular"/>
              </a:rPr>
              <a:t>입</a:t>
            </a: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력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0E01DC45-7F21-6E91-1370-67837C8118DD}"/>
              </a:ext>
            </a:extLst>
          </p:cNvPr>
          <p:cNvSpPr txBox="1"/>
          <p:nvPr/>
        </p:nvSpPr>
        <p:spPr>
          <a:xfrm>
            <a:off x="1608482" y="103187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첫째 줄에 수의 개수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N(1 ≤ N ≤ 1,000)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이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둘째 줄부터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개의 줄에는 수가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이 수는 절댓값이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1,000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보다 작거나 같은 정수이다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수는 중복되지 않는다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+mn-ea"/>
                <a:cs typeface="+mn-cs"/>
              </a:rPr>
              <a:t>.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308AAD7A-EA5C-6008-C225-5AD711D56F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7500" y="9709150"/>
            <a:ext cx="1485900" cy="671708"/>
          </a:xfrm>
          <a:prstGeom prst="rect">
            <a:avLst/>
          </a:prstGeom>
        </p:spPr>
      </p:pic>
      <p:sp>
        <p:nvSpPr>
          <p:cNvPr id="23" name="TextBox 11">
            <a:extLst>
              <a:ext uri="{FF2B5EF4-FFF2-40B4-BE49-F238E27FC236}">
                <a16:creationId xmlns:a16="http://schemas.microsoft.com/office/drawing/2014/main" id="{005E6DF1-A5AC-8645-1B6A-654C627FB053}"/>
              </a:ext>
            </a:extLst>
          </p:cNvPr>
          <p:cNvSpPr txBox="1"/>
          <p:nvPr/>
        </p:nvSpPr>
        <p:spPr>
          <a:xfrm>
            <a:off x="381000" y="977195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1754027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41AF82-0521-69EC-4850-A48F48259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E0FE4A1-25C4-3D75-F9F7-FB13429A9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605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57CF61D-E8F7-41AD-2EA8-CB6E05645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0302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sp>
        <p:nvSpPr>
          <p:cNvPr id="23" name="TextBox 23">
            <a:extLst>
              <a:ext uri="{FF2B5EF4-FFF2-40B4-BE49-F238E27FC236}">
                <a16:creationId xmlns:a16="http://schemas.microsoft.com/office/drawing/2014/main" id="{B32E264C-9B5C-0B0C-82D0-B9CB5C3EBF64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93" b="0" i="0" u="none" strike="noStrike" kern="1200" cap="none" spc="-25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2750. </a:t>
            </a:r>
            <a:r>
              <a:rPr kumimoji="0" lang="ko-KR" altLang="en-US" sz="2493" b="0" i="0" u="none" strike="noStrike" kern="1200" cap="none" spc="-25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수</a:t>
            </a:r>
            <a:r>
              <a:rPr kumimoji="0" lang="en-US" sz="2493" b="0" i="0" u="none" strike="noStrike" kern="1200" cap="none" spc="-25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r>
              <a:rPr kumimoji="0" lang="ko-KR" altLang="en-US" sz="2493" b="0" i="0" u="none" strike="noStrike" kern="1200" cap="none" spc="-25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정열하기</a:t>
            </a:r>
          </a:p>
        </p:txBody>
      </p:sp>
      <p:pic>
        <p:nvPicPr>
          <p:cNvPr id="47" name="Picture 5">
            <a:extLst>
              <a:ext uri="{FF2B5EF4-FFF2-40B4-BE49-F238E27FC236}">
                <a16:creationId xmlns:a16="http://schemas.microsoft.com/office/drawing/2014/main" id="{C7D6863B-7728-DD0A-E08A-38C476FCD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200" y="3784600"/>
            <a:ext cx="5969000" cy="7049594"/>
          </a:xfrm>
          <a:prstGeom prst="rect">
            <a:avLst/>
          </a:prstGeom>
        </p:spPr>
      </p:pic>
      <p:pic>
        <p:nvPicPr>
          <p:cNvPr id="48" name="Picture 6">
            <a:extLst>
              <a:ext uri="{FF2B5EF4-FFF2-40B4-BE49-F238E27FC236}">
                <a16:creationId xmlns:a16="http://schemas.microsoft.com/office/drawing/2014/main" id="{34BEA32E-BCEB-49DE-1707-064E58F8F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199" y="3187700"/>
            <a:ext cx="5969001" cy="493986"/>
          </a:xfrm>
          <a:prstGeom prst="rect">
            <a:avLst/>
          </a:prstGeom>
        </p:spPr>
      </p:pic>
      <p:pic>
        <p:nvPicPr>
          <p:cNvPr id="49" name="Picture 9">
            <a:extLst>
              <a:ext uri="{FF2B5EF4-FFF2-40B4-BE49-F238E27FC236}">
                <a16:creationId xmlns:a16="http://schemas.microsoft.com/office/drawing/2014/main" id="{C9FF8A51-6FD3-C14F-3396-4719F4E1DE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4600" y="2819400"/>
            <a:ext cx="5855796" cy="622310"/>
          </a:xfrm>
          <a:prstGeom prst="rect">
            <a:avLst/>
          </a:prstGeom>
        </p:spPr>
      </p:pic>
      <p:pic>
        <p:nvPicPr>
          <p:cNvPr id="50" name="Picture 14">
            <a:extLst>
              <a:ext uri="{FF2B5EF4-FFF2-40B4-BE49-F238E27FC236}">
                <a16:creationId xmlns:a16="http://schemas.microsoft.com/office/drawing/2014/main" id="{85DDCB9F-9E4D-442F-E0F9-BDED716634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36229" y="3015155"/>
            <a:ext cx="154371" cy="185245"/>
          </a:xfrm>
          <a:prstGeom prst="rect">
            <a:avLst/>
          </a:prstGeom>
        </p:spPr>
      </p:pic>
      <p:pic>
        <p:nvPicPr>
          <p:cNvPr id="51" name="Picture 15">
            <a:extLst>
              <a:ext uri="{FF2B5EF4-FFF2-40B4-BE49-F238E27FC236}">
                <a16:creationId xmlns:a16="http://schemas.microsoft.com/office/drawing/2014/main" id="{925B5101-0149-0061-F1B4-13516AF307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04529" y="3015155"/>
            <a:ext cx="154371" cy="185245"/>
          </a:xfrm>
          <a:prstGeom prst="rect">
            <a:avLst/>
          </a:prstGeom>
        </p:spPr>
      </p:pic>
      <p:pic>
        <p:nvPicPr>
          <p:cNvPr id="52" name="Picture 16">
            <a:extLst>
              <a:ext uri="{FF2B5EF4-FFF2-40B4-BE49-F238E27FC236}">
                <a16:creationId xmlns:a16="http://schemas.microsoft.com/office/drawing/2014/main" id="{6D50524A-017C-04B4-03B0-F7C56A24C4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72829" y="3015155"/>
            <a:ext cx="154371" cy="185245"/>
          </a:xfrm>
          <a:prstGeom prst="rect">
            <a:avLst/>
          </a:prstGeom>
        </p:spPr>
      </p:pic>
      <p:pic>
        <p:nvPicPr>
          <p:cNvPr id="54" name="Picture 5">
            <a:extLst>
              <a:ext uri="{FF2B5EF4-FFF2-40B4-BE49-F238E27FC236}">
                <a16:creationId xmlns:a16="http://schemas.microsoft.com/office/drawing/2014/main" id="{DCB4A3C0-86F9-F481-F540-7AFD322DA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3784600"/>
            <a:ext cx="5969000" cy="7049594"/>
          </a:xfrm>
          <a:prstGeom prst="rect">
            <a:avLst/>
          </a:prstGeom>
        </p:spPr>
      </p:pic>
      <p:pic>
        <p:nvPicPr>
          <p:cNvPr id="55" name="Picture 6">
            <a:extLst>
              <a:ext uri="{FF2B5EF4-FFF2-40B4-BE49-F238E27FC236}">
                <a16:creationId xmlns:a16="http://schemas.microsoft.com/office/drawing/2014/main" id="{7D875831-2CAB-8DB9-45BA-BE131F9A01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599" y="3187700"/>
            <a:ext cx="5969001" cy="493986"/>
          </a:xfrm>
          <a:prstGeom prst="rect">
            <a:avLst/>
          </a:prstGeom>
        </p:spPr>
      </p:pic>
      <p:pic>
        <p:nvPicPr>
          <p:cNvPr id="56" name="Picture 9">
            <a:extLst>
              <a:ext uri="{FF2B5EF4-FFF2-40B4-BE49-F238E27FC236}">
                <a16:creationId xmlns:a16="http://schemas.microsoft.com/office/drawing/2014/main" id="{8819BA42-6795-E0B9-B2F4-9C7430AF5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2819400"/>
            <a:ext cx="5855796" cy="622310"/>
          </a:xfrm>
          <a:prstGeom prst="rect">
            <a:avLst/>
          </a:prstGeom>
        </p:spPr>
      </p:pic>
      <p:pic>
        <p:nvPicPr>
          <p:cNvPr id="57" name="Picture 14">
            <a:extLst>
              <a:ext uri="{FF2B5EF4-FFF2-40B4-BE49-F238E27FC236}">
                <a16:creationId xmlns:a16="http://schemas.microsoft.com/office/drawing/2014/main" id="{500CA4DB-B8E7-C984-0726-68A80661D6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629" y="3015155"/>
            <a:ext cx="154371" cy="185245"/>
          </a:xfrm>
          <a:prstGeom prst="rect">
            <a:avLst/>
          </a:prstGeom>
        </p:spPr>
      </p:pic>
      <p:pic>
        <p:nvPicPr>
          <p:cNvPr id="58" name="Picture 15">
            <a:extLst>
              <a:ext uri="{FF2B5EF4-FFF2-40B4-BE49-F238E27FC236}">
                <a16:creationId xmlns:a16="http://schemas.microsoft.com/office/drawing/2014/main" id="{370350FA-8CDA-E324-DF93-84F896BAC6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3929" y="3015155"/>
            <a:ext cx="154371" cy="185245"/>
          </a:xfrm>
          <a:prstGeom prst="rect">
            <a:avLst/>
          </a:prstGeom>
        </p:spPr>
      </p:pic>
      <p:pic>
        <p:nvPicPr>
          <p:cNvPr id="59" name="Picture 16">
            <a:extLst>
              <a:ext uri="{FF2B5EF4-FFF2-40B4-BE49-F238E27FC236}">
                <a16:creationId xmlns:a16="http://schemas.microsoft.com/office/drawing/2014/main" id="{3E8FCD09-795C-6D14-2618-37DC38AA98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229" y="3015155"/>
            <a:ext cx="154371" cy="185245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C2822A5B-E840-D1FD-1E68-181490486FD2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1560575" y="3485322"/>
            <a:ext cx="5826155" cy="6864345"/>
          </a:xfrm>
          <a:prstGeom prst="rect">
            <a:avLst/>
          </a:prstGeom>
        </p:spPr>
      </p:pic>
      <p:pic>
        <p:nvPicPr>
          <p:cNvPr id="61" name="Picture 5">
            <a:extLst>
              <a:ext uri="{FF2B5EF4-FFF2-40B4-BE49-F238E27FC236}">
                <a16:creationId xmlns:a16="http://schemas.microsoft.com/office/drawing/2014/main" id="{9590B4DA-BFB0-0B35-3B5D-C040B7D9A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0800" y="4328825"/>
            <a:ext cx="6931400" cy="6186775"/>
          </a:xfrm>
          <a:prstGeom prst="rect">
            <a:avLst/>
          </a:prstGeom>
        </p:spPr>
      </p:pic>
      <p:pic>
        <p:nvPicPr>
          <p:cNvPr id="62" name="Picture 6">
            <a:extLst>
              <a:ext uri="{FF2B5EF4-FFF2-40B4-BE49-F238E27FC236}">
                <a16:creationId xmlns:a16="http://schemas.microsoft.com/office/drawing/2014/main" id="{95653988-4868-91A7-5D5B-321D74462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0799" y="3731925"/>
            <a:ext cx="6931400" cy="493435"/>
          </a:xfrm>
          <a:prstGeom prst="rect">
            <a:avLst/>
          </a:prstGeom>
        </p:spPr>
      </p:pic>
      <p:pic>
        <p:nvPicPr>
          <p:cNvPr id="63" name="Picture 9">
            <a:extLst>
              <a:ext uri="{FF2B5EF4-FFF2-40B4-BE49-F238E27FC236}">
                <a16:creationId xmlns:a16="http://schemas.microsoft.com/office/drawing/2014/main" id="{F7AFB55D-EB64-5D2F-076E-9604D94ED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78200" y="3276600"/>
            <a:ext cx="6967976" cy="622311"/>
          </a:xfrm>
          <a:prstGeom prst="rect">
            <a:avLst/>
          </a:prstGeom>
        </p:spPr>
      </p:pic>
      <p:pic>
        <p:nvPicPr>
          <p:cNvPr id="64" name="Picture 14">
            <a:extLst>
              <a:ext uri="{FF2B5EF4-FFF2-40B4-BE49-F238E27FC236}">
                <a16:creationId xmlns:a16="http://schemas.microsoft.com/office/drawing/2014/main" id="{5B42A6E2-E390-8A7A-8FFE-A03C804AB6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67429" y="3505200"/>
            <a:ext cx="154371" cy="185245"/>
          </a:xfrm>
          <a:prstGeom prst="rect">
            <a:avLst/>
          </a:prstGeom>
        </p:spPr>
      </p:pic>
      <p:pic>
        <p:nvPicPr>
          <p:cNvPr id="65" name="Picture 15">
            <a:extLst>
              <a:ext uri="{FF2B5EF4-FFF2-40B4-BE49-F238E27FC236}">
                <a16:creationId xmlns:a16="http://schemas.microsoft.com/office/drawing/2014/main" id="{6F5B064B-0911-A17B-A070-4F84A21049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35729" y="3505200"/>
            <a:ext cx="154371" cy="185245"/>
          </a:xfrm>
          <a:prstGeom prst="rect">
            <a:avLst/>
          </a:prstGeom>
        </p:spPr>
      </p:pic>
      <p:pic>
        <p:nvPicPr>
          <p:cNvPr id="66" name="Picture 16">
            <a:extLst>
              <a:ext uri="{FF2B5EF4-FFF2-40B4-BE49-F238E27FC236}">
                <a16:creationId xmlns:a16="http://schemas.microsoft.com/office/drawing/2014/main" id="{03B3088B-E9AB-F7CD-6716-E7EAD46A98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604029" y="3505200"/>
            <a:ext cx="154371" cy="18524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B1B9BFF-5CF3-7674-D121-EA4D13A09D6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99" y="10645156"/>
            <a:ext cx="2209801" cy="14726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1492861-E1CE-798B-FFFB-DFC2A32A345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2175" y="10210800"/>
            <a:ext cx="3267625" cy="217756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3E8CD18-1EB1-8644-24B7-404DDEDFEFA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012" y="10637012"/>
            <a:ext cx="1554988" cy="155498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1AD181A-3BBE-1B29-CD07-08784765545F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l="13448" t="18004" r="21558" b="17536"/>
          <a:stretch>
            <a:fillRect/>
          </a:stretch>
        </p:blipFill>
        <p:spPr>
          <a:xfrm>
            <a:off x="8901175" y="3485321"/>
            <a:ext cx="5819221" cy="686434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9F73F8-7A7A-BC24-873D-65318607D833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9872" t="15722" r="11538" b="14034"/>
          <a:stretch>
            <a:fillRect/>
          </a:stretch>
        </p:blipFill>
        <p:spPr>
          <a:xfrm>
            <a:off x="16114775" y="3985935"/>
            <a:ext cx="6931400" cy="60198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B95E024-81FB-57E7-A5C3-93DE3AF68873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9573" t="15606" r="33049" b="20109"/>
          <a:stretch>
            <a:fillRect/>
          </a:stretch>
        </p:blipFill>
        <p:spPr>
          <a:xfrm>
            <a:off x="8864601" y="3485321"/>
            <a:ext cx="5855795" cy="686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274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0C6E90-3D67-559A-B090-F0F5DFBE9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5687C39-7313-416C-488C-FEEF604358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168400" y="7620696"/>
            <a:ext cx="21704300" cy="403790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0305D70D-1F8F-8704-16ED-14870350C8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168400" y="12026900"/>
            <a:ext cx="3937000" cy="6223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7AFA023-D7FC-62DC-25F0-09D6D4E0CFA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5803900" y="12026900"/>
            <a:ext cx="3937000" cy="6223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89282FF-7502-F54B-B7FA-3072D80610D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0668000" y="12026900"/>
            <a:ext cx="3937000" cy="6223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DF4C76B8-E837-719C-2653-59C07522F368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3000"/>
          </a:blip>
          <a:stretch>
            <a:fillRect/>
          </a:stretch>
        </p:blipFill>
        <p:spPr>
          <a:xfrm>
            <a:off x="1168400" y="2603500"/>
            <a:ext cx="21704300" cy="445700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B4F68E5D-476D-4C33-535B-8EFD4D354F78}"/>
              </a:ext>
            </a:extLst>
          </p:cNvPr>
          <p:cNvSpPr txBox="1"/>
          <p:nvPr/>
        </p:nvSpPr>
        <p:spPr>
          <a:xfrm>
            <a:off x="1622286" y="86423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 정렬하려고 하는 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이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은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1,000,000,000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보다 작거나 같은 자연수이다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43111D61-D361-850D-14F2-52B23E282DAB}"/>
              </a:ext>
            </a:extLst>
          </p:cNvPr>
          <p:cNvSpPr txBox="1"/>
          <p:nvPr/>
        </p:nvSpPr>
        <p:spPr>
          <a:xfrm>
            <a:off x="3048000" y="4051300"/>
            <a:ext cx="17830800" cy="1511300"/>
          </a:xfrm>
          <a:prstGeom prst="rect">
            <a:avLst/>
          </a:prstGeom>
        </p:spPr>
        <p:txBody>
          <a:bodyPr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배열을 정렬하는 것은 쉽다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수가 주어지면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그 수의 각 자리수를 내림차순으로 정렬해보자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6" b="1" i="0" u="none" strike="noStrike" kern="1200" cap="none" spc="-256" normalizeH="0" baseline="0" noProof="0" dirty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retendard Medium"/>
              <a:ea typeface="+mn-ea"/>
              <a:cs typeface="+mn-cs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C822E9E1-C11F-BB16-D1CA-CF0D2BB1CFDD}"/>
              </a:ext>
            </a:extLst>
          </p:cNvPr>
          <p:cNvSpPr txBox="1"/>
          <p:nvPr/>
        </p:nvSpPr>
        <p:spPr>
          <a:xfrm>
            <a:off x="9906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메모리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128 MB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EC9A5AEA-7C54-3158-B2C6-BEFF3D922210}"/>
              </a:ext>
            </a:extLst>
          </p:cNvPr>
          <p:cNvSpPr txBox="1"/>
          <p:nvPr/>
        </p:nvSpPr>
        <p:spPr>
          <a:xfrm>
            <a:off x="56261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시간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lang="en-US" sz="2800" b="1" spc="-168" dirty="0">
                <a:solidFill>
                  <a:srgbClr val="0F0F0F"/>
                </a:solidFill>
                <a:latin typeface="S-Core Dream 3 Light"/>
                <a:ea typeface="맑은 고딕" panose="020B0503020000020004" pitchFamily="50" charset="-127"/>
              </a:rPr>
              <a:t>2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초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AD55D437-79FC-4574-DC00-443A38D4950C}"/>
              </a:ext>
            </a:extLst>
          </p:cNvPr>
          <p:cNvSpPr txBox="1"/>
          <p:nvPr/>
        </p:nvSpPr>
        <p:spPr>
          <a:xfrm>
            <a:off x="104775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난이도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실버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Ⅴ </a:t>
            </a: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988A5106-4D6E-B060-0F19-A317ED7AEE6C}"/>
              </a:ext>
            </a:extLst>
          </p:cNvPr>
          <p:cNvSpPr txBox="1"/>
          <p:nvPr/>
        </p:nvSpPr>
        <p:spPr>
          <a:xfrm>
            <a:off x="10102850" y="1485900"/>
            <a:ext cx="2908300" cy="8001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문제</a:t>
            </a:r>
            <a:r>
              <a:rPr kumimoji="0" 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endParaRPr kumimoji="0" lang="ko-KR" altLang="en-US" sz="4533" b="0" i="0" u="none" strike="noStrike" kern="1200" cap="none" spc="-272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11AA6AFE-654A-0BB0-9490-3807F3C82FE8}"/>
              </a:ext>
            </a:extLst>
          </p:cNvPr>
          <p:cNvSpPr txBox="1"/>
          <p:nvPr/>
        </p:nvSpPr>
        <p:spPr>
          <a:xfrm>
            <a:off x="990600" y="876300"/>
            <a:ext cx="18275300" cy="622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anose="020B0503030302020204" pitchFamily="34" charset="-127"/>
                <a:ea typeface="S-Core Dream 4 Regular" panose="020B0503030302020204" pitchFamily="34" charset="-127"/>
              </a:rPr>
              <a:t>1427. </a:t>
            </a:r>
            <a:r>
              <a:rPr kumimoji="0" lang="ko-KR" altLang="en-US" sz="3450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 panose="020B0503030302020204" pitchFamily="34" charset="-127"/>
                <a:ea typeface="S-Core Dream 4 Regular" panose="020B0503030302020204" pitchFamily="34" charset="-127"/>
              </a:rPr>
              <a:t>소트인사이드</a:t>
            </a:r>
          </a:p>
        </p:txBody>
      </p:sp>
      <p:pic>
        <p:nvPicPr>
          <p:cNvPr id="20" name="Picture 20">
            <a:extLst>
              <a:ext uri="{FF2B5EF4-FFF2-40B4-BE49-F238E27FC236}">
                <a16:creationId xmlns:a16="http://schemas.microsoft.com/office/drawing/2014/main" id="{93A47F4B-76F7-FDBA-3238-932AF08AED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700" y="13182600"/>
            <a:ext cx="22479000" cy="25400"/>
          </a:xfrm>
          <a:prstGeom prst="rect">
            <a:avLst/>
          </a:prstGeom>
        </p:spPr>
      </p:pic>
      <p:pic>
        <p:nvPicPr>
          <p:cNvPr id="26" name="Picture 7">
            <a:extLst>
              <a:ext uri="{FF2B5EF4-FFF2-40B4-BE49-F238E27FC236}">
                <a16:creationId xmlns:a16="http://schemas.microsoft.com/office/drawing/2014/main" id="{EFCAD0F3-3A71-AF61-45AA-2B33BC3164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1304" y="7848600"/>
            <a:ext cx="1485900" cy="671708"/>
          </a:xfrm>
          <a:prstGeom prst="rect">
            <a:avLst/>
          </a:prstGeom>
        </p:spPr>
      </p:pic>
      <p:sp>
        <p:nvSpPr>
          <p:cNvPr id="27" name="TextBox 11">
            <a:extLst>
              <a:ext uri="{FF2B5EF4-FFF2-40B4-BE49-F238E27FC236}">
                <a16:creationId xmlns:a16="http://schemas.microsoft.com/office/drawing/2014/main" id="{934CBF3F-05AE-7D3C-9488-72D5EB6987FD}"/>
              </a:ext>
            </a:extLst>
          </p:cNvPr>
          <p:cNvSpPr txBox="1"/>
          <p:nvPr/>
        </p:nvSpPr>
        <p:spPr>
          <a:xfrm>
            <a:off x="394804" y="791140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43" spc="-159" dirty="0">
                <a:solidFill>
                  <a:srgbClr val="FFFFFF"/>
                </a:solidFill>
                <a:latin typeface="Calibri"/>
                <a:ea typeface="S-Core Dream 4 Regular"/>
              </a:rPr>
              <a:t>입</a:t>
            </a: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력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9C987075-7A51-34B4-3E18-700198CBA05E}"/>
              </a:ext>
            </a:extLst>
          </p:cNvPr>
          <p:cNvSpPr txBox="1"/>
          <p:nvPr/>
        </p:nvSpPr>
        <p:spPr>
          <a:xfrm>
            <a:off x="1608482" y="105473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 자리수를 내림차순으로 정렬한 수를 출력한다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20177DC5-BA77-E0B4-BD5E-8F4EA5FF47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7500" y="9709150"/>
            <a:ext cx="1485900" cy="671708"/>
          </a:xfrm>
          <a:prstGeom prst="rect">
            <a:avLst/>
          </a:prstGeom>
        </p:spPr>
      </p:pic>
      <p:sp>
        <p:nvSpPr>
          <p:cNvPr id="23" name="TextBox 11">
            <a:extLst>
              <a:ext uri="{FF2B5EF4-FFF2-40B4-BE49-F238E27FC236}">
                <a16:creationId xmlns:a16="http://schemas.microsoft.com/office/drawing/2014/main" id="{40BEF0E2-F956-8E84-0497-5B829D7E52CB}"/>
              </a:ext>
            </a:extLst>
          </p:cNvPr>
          <p:cNvSpPr txBox="1"/>
          <p:nvPr/>
        </p:nvSpPr>
        <p:spPr>
          <a:xfrm>
            <a:off x="381000" y="977195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출력</a:t>
            </a:r>
          </a:p>
        </p:txBody>
      </p:sp>
      <p:pic>
        <p:nvPicPr>
          <p:cNvPr id="7" name="Picture 19">
            <a:extLst>
              <a:ext uri="{FF2B5EF4-FFF2-40B4-BE49-F238E27FC236}">
                <a16:creationId xmlns:a16="http://schemas.microsoft.com/office/drawing/2014/main" id="{9EA4E70A-3DE2-6664-7548-D9FAC2063E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87900" y="1155700"/>
            <a:ext cx="18465800" cy="2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849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F5572E-4EB6-BAE6-0DD9-6492782FB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7D0F0A9-CE38-71DE-870C-4ADC61802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605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DC2D191B-05C5-FAA1-3A21-66902E0F1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0302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sp>
        <p:nvSpPr>
          <p:cNvPr id="23" name="TextBox 23">
            <a:extLst>
              <a:ext uri="{FF2B5EF4-FFF2-40B4-BE49-F238E27FC236}">
                <a16:creationId xmlns:a16="http://schemas.microsoft.com/office/drawing/2014/main" id="{D598C97B-2E7F-C6CA-657C-9AC16167B73A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1427. </a:t>
            </a:r>
            <a:r>
              <a:rPr kumimoji="0" lang="ko-KR" altLang="en-US" sz="2493" b="0" i="0" u="none" strike="noStrike" kern="1200" cap="none" spc="-25" normalizeH="0" baseline="0" noProof="0" dirty="0" err="1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소트인사이드</a:t>
            </a:r>
            <a:endParaRPr kumimoji="0" lang="ko-KR" altLang="en-US" sz="2493" b="0" i="0" u="none" strike="noStrike" kern="1200" cap="none" spc="-25" normalizeH="0" baseline="0" noProof="0" dirty="0">
              <a:ln>
                <a:noFill/>
              </a:ln>
              <a:solidFill>
                <a:srgbClr val="FCFCFC"/>
              </a:solidFill>
              <a:effectLst/>
              <a:uLnTx/>
              <a:uFillTx/>
              <a:latin typeface="S-Core Dream 4 Regular"/>
              <a:ea typeface="+mn-ea"/>
              <a:cs typeface="+mn-cs"/>
            </a:endParaRPr>
          </a:p>
        </p:txBody>
      </p:sp>
      <p:pic>
        <p:nvPicPr>
          <p:cNvPr id="47" name="Picture 5">
            <a:extLst>
              <a:ext uri="{FF2B5EF4-FFF2-40B4-BE49-F238E27FC236}">
                <a16:creationId xmlns:a16="http://schemas.microsoft.com/office/drawing/2014/main" id="{6536C9FC-20B7-5627-81F5-C2FAB6A63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200" y="3784600"/>
            <a:ext cx="5969000" cy="7049594"/>
          </a:xfrm>
          <a:prstGeom prst="rect">
            <a:avLst/>
          </a:prstGeom>
        </p:spPr>
      </p:pic>
      <p:pic>
        <p:nvPicPr>
          <p:cNvPr id="48" name="Picture 6">
            <a:extLst>
              <a:ext uri="{FF2B5EF4-FFF2-40B4-BE49-F238E27FC236}">
                <a16:creationId xmlns:a16="http://schemas.microsoft.com/office/drawing/2014/main" id="{BDDAD274-8EDC-8F54-188D-91690B9285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199" y="3187700"/>
            <a:ext cx="5969001" cy="493986"/>
          </a:xfrm>
          <a:prstGeom prst="rect">
            <a:avLst/>
          </a:prstGeom>
        </p:spPr>
      </p:pic>
      <p:pic>
        <p:nvPicPr>
          <p:cNvPr id="49" name="Picture 9">
            <a:extLst>
              <a:ext uri="{FF2B5EF4-FFF2-40B4-BE49-F238E27FC236}">
                <a16:creationId xmlns:a16="http://schemas.microsoft.com/office/drawing/2014/main" id="{8C2016C7-3E86-4534-5F94-124841FB0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4600" y="2819400"/>
            <a:ext cx="5855796" cy="622310"/>
          </a:xfrm>
          <a:prstGeom prst="rect">
            <a:avLst/>
          </a:prstGeom>
        </p:spPr>
      </p:pic>
      <p:pic>
        <p:nvPicPr>
          <p:cNvPr id="50" name="Picture 14">
            <a:extLst>
              <a:ext uri="{FF2B5EF4-FFF2-40B4-BE49-F238E27FC236}">
                <a16:creationId xmlns:a16="http://schemas.microsoft.com/office/drawing/2014/main" id="{0ED1F83C-873B-C965-A5F6-8C37EB5EB4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36229" y="3015155"/>
            <a:ext cx="154371" cy="185245"/>
          </a:xfrm>
          <a:prstGeom prst="rect">
            <a:avLst/>
          </a:prstGeom>
        </p:spPr>
      </p:pic>
      <p:pic>
        <p:nvPicPr>
          <p:cNvPr id="51" name="Picture 15">
            <a:extLst>
              <a:ext uri="{FF2B5EF4-FFF2-40B4-BE49-F238E27FC236}">
                <a16:creationId xmlns:a16="http://schemas.microsoft.com/office/drawing/2014/main" id="{FB744816-40F9-C76A-50BC-E2350461B5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04529" y="3015155"/>
            <a:ext cx="154371" cy="185245"/>
          </a:xfrm>
          <a:prstGeom prst="rect">
            <a:avLst/>
          </a:prstGeom>
        </p:spPr>
      </p:pic>
      <p:pic>
        <p:nvPicPr>
          <p:cNvPr id="52" name="Picture 16">
            <a:extLst>
              <a:ext uri="{FF2B5EF4-FFF2-40B4-BE49-F238E27FC236}">
                <a16:creationId xmlns:a16="http://schemas.microsoft.com/office/drawing/2014/main" id="{A1A359A7-3D12-A51C-BAD9-15FECEFB63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72829" y="3015155"/>
            <a:ext cx="154371" cy="185245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E7422B5D-8B6D-AD44-AD19-0D0ED2542A7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8901175" y="3485322"/>
            <a:ext cx="5826155" cy="6864345"/>
          </a:xfrm>
          <a:prstGeom prst="rect">
            <a:avLst/>
          </a:prstGeom>
        </p:spPr>
      </p:pic>
      <p:pic>
        <p:nvPicPr>
          <p:cNvPr id="54" name="Picture 5">
            <a:extLst>
              <a:ext uri="{FF2B5EF4-FFF2-40B4-BE49-F238E27FC236}">
                <a16:creationId xmlns:a16="http://schemas.microsoft.com/office/drawing/2014/main" id="{53A69939-78F8-7968-558C-C20141E24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3784600"/>
            <a:ext cx="5969000" cy="7049594"/>
          </a:xfrm>
          <a:prstGeom prst="rect">
            <a:avLst/>
          </a:prstGeom>
        </p:spPr>
      </p:pic>
      <p:pic>
        <p:nvPicPr>
          <p:cNvPr id="55" name="Picture 6">
            <a:extLst>
              <a:ext uri="{FF2B5EF4-FFF2-40B4-BE49-F238E27FC236}">
                <a16:creationId xmlns:a16="http://schemas.microsoft.com/office/drawing/2014/main" id="{307031B7-765F-D57C-DAD7-75479223C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599" y="3187700"/>
            <a:ext cx="5969001" cy="493986"/>
          </a:xfrm>
          <a:prstGeom prst="rect">
            <a:avLst/>
          </a:prstGeom>
        </p:spPr>
      </p:pic>
      <p:pic>
        <p:nvPicPr>
          <p:cNvPr id="56" name="Picture 9">
            <a:extLst>
              <a:ext uri="{FF2B5EF4-FFF2-40B4-BE49-F238E27FC236}">
                <a16:creationId xmlns:a16="http://schemas.microsoft.com/office/drawing/2014/main" id="{49CC8BE9-F883-B305-C2FB-1FE857A356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2819400"/>
            <a:ext cx="5855796" cy="622310"/>
          </a:xfrm>
          <a:prstGeom prst="rect">
            <a:avLst/>
          </a:prstGeom>
        </p:spPr>
      </p:pic>
      <p:pic>
        <p:nvPicPr>
          <p:cNvPr id="57" name="Picture 14">
            <a:extLst>
              <a:ext uri="{FF2B5EF4-FFF2-40B4-BE49-F238E27FC236}">
                <a16:creationId xmlns:a16="http://schemas.microsoft.com/office/drawing/2014/main" id="{4E8FB23F-CE25-31A2-6893-53417F1C1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629" y="3015155"/>
            <a:ext cx="154371" cy="185245"/>
          </a:xfrm>
          <a:prstGeom prst="rect">
            <a:avLst/>
          </a:prstGeom>
        </p:spPr>
      </p:pic>
      <p:pic>
        <p:nvPicPr>
          <p:cNvPr id="58" name="Picture 15">
            <a:extLst>
              <a:ext uri="{FF2B5EF4-FFF2-40B4-BE49-F238E27FC236}">
                <a16:creationId xmlns:a16="http://schemas.microsoft.com/office/drawing/2014/main" id="{87877352-1FAA-FF3F-92D7-66CD828C7E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3929" y="3015155"/>
            <a:ext cx="154371" cy="185245"/>
          </a:xfrm>
          <a:prstGeom prst="rect">
            <a:avLst/>
          </a:prstGeom>
        </p:spPr>
      </p:pic>
      <p:pic>
        <p:nvPicPr>
          <p:cNvPr id="59" name="Picture 16">
            <a:extLst>
              <a:ext uri="{FF2B5EF4-FFF2-40B4-BE49-F238E27FC236}">
                <a16:creationId xmlns:a16="http://schemas.microsoft.com/office/drawing/2014/main" id="{BDD2B4A2-7AB9-A616-52A0-67CC842760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229" y="3015155"/>
            <a:ext cx="154371" cy="18524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27015B9-B167-8E98-F816-8273BFA6734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99" y="10645156"/>
            <a:ext cx="2209801" cy="14726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4D1E229-F3D6-F8A0-BEE7-D89CEED54EE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2175" y="10210800"/>
            <a:ext cx="3267625" cy="21775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AA9EE15-3F32-FFB5-3EB8-86372E80FA10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1100" t="11653" r="11815" b="23661"/>
          <a:stretch>
            <a:fillRect/>
          </a:stretch>
        </p:blipFill>
        <p:spPr>
          <a:xfrm>
            <a:off x="1567116" y="3469946"/>
            <a:ext cx="5812680" cy="677610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9F998D3-5D07-B602-04D1-259D1069F0C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012" y="10637012"/>
            <a:ext cx="1554988" cy="15549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90D8B05-0586-A0C9-0F5D-9614D2A9CE97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14502" t="18942" r="19453" b="17426"/>
          <a:stretch>
            <a:fillRect/>
          </a:stretch>
        </p:blipFill>
        <p:spPr>
          <a:xfrm>
            <a:off x="8900071" y="3469946"/>
            <a:ext cx="5812680" cy="6776107"/>
          </a:xfrm>
          <a:prstGeom prst="rect">
            <a:avLst/>
          </a:prstGeom>
        </p:spPr>
      </p:pic>
      <p:pic>
        <p:nvPicPr>
          <p:cNvPr id="15" name="Picture 5">
            <a:extLst>
              <a:ext uri="{FF2B5EF4-FFF2-40B4-BE49-F238E27FC236}">
                <a16:creationId xmlns:a16="http://schemas.microsoft.com/office/drawing/2014/main" id="{D399A40D-84A9-B758-5167-E1C3534E4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0800" y="4328825"/>
            <a:ext cx="6931400" cy="6186775"/>
          </a:xfrm>
          <a:prstGeom prst="rect">
            <a:avLst/>
          </a:prstGeom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C3D9248D-05CA-4906-EEA5-1D9EADC08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0799" y="3731925"/>
            <a:ext cx="6931400" cy="493435"/>
          </a:xfrm>
          <a:prstGeom prst="rect">
            <a:avLst/>
          </a:prstGeom>
        </p:spPr>
      </p:pic>
      <p:pic>
        <p:nvPicPr>
          <p:cNvPr id="17" name="Picture 9">
            <a:extLst>
              <a:ext uri="{FF2B5EF4-FFF2-40B4-BE49-F238E27FC236}">
                <a16:creationId xmlns:a16="http://schemas.microsoft.com/office/drawing/2014/main" id="{456D96D0-4DAD-7554-9ABD-CE396A9D1B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78200" y="3276600"/>
            <a:ext cx="6967976" cy="622311"/>
          </a:xfrm>
          <a:prstGeom prst="rect">
            <a:avLst/>
          </a:prstGeom>
        </p:spPr>
      </p:pic>
      <p:pic>
        <p:nvPicPr>
          <p:cNvPr id="18" name="Picture 14">
            <a:extLst>
              <a:ext uri="{FF2B5EF4-FFF2-40B4-BE49-F238E27FC236}">
                <a16:creationId xmlns:a16="http://schemas.microsoft.com/office/drawing/2014/main" id="{2AFE655F-81DF-78A3-EE4E-0EEB9EA08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67429" y="3505200"/>
            <a:ext cx="154371" cy="185245"/>
          </a:xfrm>
          <a:prstGeom prst="rect">
            <a:avLst/>
          </a:prstGeom>
        </p:spPr>
      </p:pic>
      <p:pic>
        <p:nvPicPr>
          <p:cNvPr id="19" name="Picture 15">
            <a:extLst>
              <a:ext uri="{FF2B5EF4-FFF2-40B4-BE49-F238E27FC236}">
                <a16:creationId xmlns:a16="http://schemas.microsoft.com/office/drawing/2014/main" id="{F1604834-FB00-F521-D051-FD6E146FE4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35729" y="3505200"/>
            <a:ext cx="154371" cy="185245"/>
          </a:xfrm>
          <a:prstGeom prst="rect">
            <a:avLst/>
          </a:prstGeom>
        </p:spPr>
      </p:pic>
      <p:pic>
        <p:nvPicPr>
          <p:cNvPr id="20" name="Picture 16">
            <a:extLst>
              <a:ext uri="{FF2B5EF4-FFF2-40B4-BE49-F238E27FC236}">
                <a16:creationId xmlns:a16="http://schemas.microsoft.com/office/drawing/2014/main" id="{77B53EEC-7364-D59C-75EB-5F0EBA304D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604029" y="3505200"/>
            <a:ext cx="154371" cy="18524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89B0E03-61F8-0F9A-4952-1BCF7B61D901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11859" t="16721" r="13437" b="24291"/>
          <a:stretch>
            <a:fillRect/>
          </a:stretch>
        </p:blipFill>
        <p:spPr>
          <a:xfrm>
            <a:off x="16114775" y="3985935"/>
            <a:ext cx="6931400" cy="596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08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2D48AA-D6D4-B32A-396E-E03D8B3CD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4167B2A-9E3C-C30E-F4F2-A4AEE821F2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168400" y="7620696"/>
            <a:ext cx="21704300" cy="403790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1D3FFAF0-1CC9-DE38-DD9B-A12A9A2138C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168400" y="12026900"/>
            <a:ext cx="3937000" cy="6223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225C6CD-4255-3E14-50B5-97FDD363B09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5803900" y="12026900"/>
            <a:ext cx="3937000" cy="6223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67E73EF0-0032-D20C-A598-F97BD9EA89D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0668000" y="12026900"/>
            <a:ext cx="3937000" cy="6223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F68DE6BF-119A-843C-01BC-202412C9AE5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3000"/>
          </a:blip>
          <a:stretch>
            <a:fillRect/>
          </a:stretch>
        </p:blipFill>
        <p:spPr>
          <a:xfrm>
            <a:off x="1168400" y="2603500"/>
            <a:ext cx="21704300" cy="445700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EBB01622-4EA5-57C6-67BB-AFAE57CBF39E}"/>
              </a:ext>
            </a:extLst>
          </p:cNvPr>
          <p:cNvSpPr txBox="1"/>
          <p:nvPr/>
        </p:nvSpPr>
        <p:spPr>
          <a:xfrm>
            <a:off x="1622286" y="87185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 사람의 수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N(1 ≤ N ≤ 1,000)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이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둘째 줄에는 각 사람이 돈을 인출하는데 걸리는 시간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Pi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가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(1 ≤ Pi ≤ 1,000)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59B6A3EE-07EE-8037-F8CD-1626892AEC40}"/>
              </a:ext>
            </a:extLst>
          </p:cNvPr>
          <p:cNvSpPr txBox="1"/>
          <p:nvPr/>
        </p:nvSpPr>
        <p:spPr>
          <a:xfrm>
            <a:off x="1168400" y="2819400"/>
            <a:ext cx="21590000" cy="5473004"/>
          </a:xfrm>
          <a:prstGeom prst="rect">
            <a:avLst/>
          </a:prstGeom>
        </p:spPr>
        <p:txBody>
          <a:bodyPr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인하은행에는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ATM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이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대밖에 없다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지금 이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ATM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앞에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N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명의 사람들이 줄을 서있다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번부터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N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번까지 번호가 매겨져 있으며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  <a:r>
              <a:rPr kumimoji="0" lang="en-US" altLang="ko-KR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i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 사람이 돈을 인출하는데 걸리는 시간은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Pi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분이다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사람들이 줄을 서는 순서에 따라서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돈을 인출하는데 필요한 시간의 합이 달라지게 된다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예를 들어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총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5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명이 있고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P1 = 3, P2 = 1, P3 = 4, P4 = 3, P5 = 2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인 경우를 생각해보자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[1, 2, 3, 4, 5]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순서로 줄을 선다면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1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3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분만에 돈을 뽑을 수 있다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2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사람이 돈을 뽑을 때 까지 기다려야 하기 때문에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3+1 = 4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분이 걸리게 된다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3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2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사람이 돈을 뽑을 때까지 기다려야 하기 때문에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총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3+1+4 = 8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분이 필요하게 된다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4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3+1+4+3 = 11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5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3+1+4+3+2 = 13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분이 걸리게 된다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이 경우에 각 사람이 돈을 인출하는데 필요한 시간의 합은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3+4+8+11+13 = 39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분이 된다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줄을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[2, 5, 1, 4, 3]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순서로 줄을 서면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2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분만에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5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1+2 = 3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1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1+2+3 = 6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4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1+2+3+3 = 9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3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 사람은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1+2+3+3+4 = 13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분이 걸리게 된다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각 사람이 돈을 인출하는데 필요한 시간의 합은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1+3+6+9+13 = 32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분이다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이 방법보다 더 필요한 시간의 합을 최소로 만들 수는 없다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줄을 서 있는 사람의 수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N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과 각 사람이 돈을 인출하는데 걸리는 시간 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Pi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가 주어졌을 때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각 사람이 돈을 인출하는데 필요한 시간의 합의 최솟값을 구하는 프로그램을 작성하시오</a:t>
            </a:r>
            <a:r>
              <a:rPr kumimoji="0" lang="en-US" altLang="ko-KR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500" b="1" i="0" u="none" strike="noStrike" kern="1200" cap="none" spc="-256" normalizeH="0" baseline="0" noProof="0" dirty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retendard Medium"/>
              <a:ea typeface="+mn-ea"/>
              <a:cs typeface="+mn-cs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49A238DC-095F-4629-F4EA-8D25986B1B66}"/>
              </a:ext>
            </a:extLst>
          </p:cNvPr>
          <p:cNvSpPr txBox="1"/>
          <p:nvPr/>
        </p:nvSpPr>
        <p:spPr>
          <a:xfrm>
            <a:off x="9906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메모리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256 MB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D7CBE5BA-CBF2-39DF-3B2B-BC48B15BC7AF}"/>
              </a:ext>
            </a:extLst>
          </p:cNvPr>
          <p:cNvSpPr txBox="1"/>
          <p:nvPr/>
        </p:nvSpPr>
        <p:spPr>
          <a:xfrm>
            <a:off x="56261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시간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1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초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89B68A17-968F-3A8E-A3CE-618F95FA2E3C}"/>
              </a:ext>
            </a:extLst>
          </p:cNvPr>
          <p:cNvSpPr txBox="1"/>
          <p:nvPr/>
        </p:nvSpPr>
        <p:spPr>
          <a:xfrm>
            <a:off x="104775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난이도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실버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Ⅲ</a:t>
            </a: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3ED7F1DF-C336-228C-50DC-B78B6BFE1AAA}"/>
              </a:ext>
            </a:extLst>
          </p:cNvPr>
          <p:cNvSpPr txBox="1"/>
          <p:nvPr/>
        </p:nvSpPr>
        <p:spPr>
          <a:xfrm>
            <a:off x="10102850" y="1485900"/>
            <a:ext cx="2908300" cy="8001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문제</a:t>
            </a:r>
            <a:r>
              <a:rPr kumimoji="0" 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endParaRPr kumimoji="0" lang="ko-KR" altLang="en-US" sz="4533" b="0" i="0" u="none" strike="noStrike" kern="1200" cap="none" spc="-272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E4B46EFD-C4C8-B843-69A7-1D52E0CCE629}"/>
              </a:ext>
            </a:extLst>
          </p:cNvPr>
          <p:cNvSpPr txBox="1"/>
          <p:nvPr/>
        </p:nvSpPr>
        <p:spPr>
          <a:xfrm>
            <a:off x="1612900" y="876300"/>
            <a:ext cx="18275300" cy="622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11399. ATM</a:t>
            </a:r>
            <a:endParaRPr kumimoji="0" lang="ko-KR" altLang="en-US" sz="3466" b="0" i="0" u="none" strike="noStrike" kern="1200" cap="none" spc="-208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3A4E6156-CB5D-CD9F-871C-6C32770D1A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7900" y="1155700"/>
            <a:ext cx="18465800" cy="25400"/>
          </a:xfrm>
          <a:prstGeom prst="rect">
            <a:avLst/>
          </a:prstGeom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1F7FA37E-6A6B-E70A-B9B2-9BABB0C04F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13182600"/>
            <a:ext cx="22479000" cy="25400"/>
          </a:xfrm>
          <a:prstGeom prst="rect">
            <a:avLst/>
          </a:prstGeom>
        </p:spPr>
      </p:pic>
      <p:pic>
        <p:nvPicPr>
          <p:cNvPr id="26" name="Picture 7">
            <a:extLst>
              <a:ext uri="{FF2B5EF4-FFF2-40B4-BE49-F238E27FC236}">
                <a16:creationId xmlns:a16="http://schemas.microsoft.com/office/drawing/2014/main" id="{04012810-A790-4030-660B-795B07D281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1304" y="7848600"/>
            <a:ext cx="1485900" cy="671708"/>
          </a:xfrm>
          <a:prstGeom prst="rect">
            <a:avLst/>
          </a:prstGeom>
        </p:spPr>
      </p:pic>
      <p:sp>
        <p:nvSpPr>
          <p:cNvPr id="27" name="TextBox 11">
            <a:extLst>
              <a:ext uri="{FF2B5EF4-FFF2-40B4-BE49-F238E27FC236}">
                <a16:creationId xmlns:a16="http://schemas.microsoft.com/office/drawing/2014/main" id="{F6474C6C-C6C5-3B41-3B04-13F381EA1F9C}"/>
              </a:ext>
            </a:extLst>
          </p:cNvPr>
          <p:cNvSpPr txBox="1"/>
          <p:nvPr/>
        </p:nvSpPr>
        <p:spPr>
          <a:xfrm>
            <a:off x="394804" y="791140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43" spc="-159" dirty="0">
                <a:solidFill>
                  <a:srgbClr val="FFFFFF"/>
                </a:solidFill>
                <a:latin typeface="Calibri"/>
                <a:ea typeface="S-Core Dream 4 Regular"/>
              </a:rPr>
              <a:t>입</a:t>
            </a: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력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43390E80-BBDB-0BCC-2DC9-2D0915227DC2}"/>
              </a:ext>
            </a:extLst>
          </p:cNvPr>
          <p:cNvSpPr txBox="1"/>
          <p:nvPr/>
        </p:nvSpPr>
        <p:spPr>
          <a:xfrm>
            <a:off x="1608482" y="105473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 각 사람이 돈을 인출하는데 필요한 시간의 합의 최솟값을 출력한다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28E67816-7AFD-FF8C-3197-277C6CAFEC0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7500" y="9709150"/>
            <a:ext cx="1485900" cy="671708"/>
          </a:xfrm>
          <a:prstGeom prst="rect">
            <a:avLst/>
          </a:prstGeom>
        </p:spPr>
      </p:pic>
      <p:sp>
        <p:nvSpPr>
          <p:cNvPr id="23" name="TextBox 11">
            <a:extLst>
              <a:ext uri="{FF2B5EF4-FFF2-40B4-BE49-F238E27FC236}">
                <a16:creationId xmlns:a16="http://schemas.microsoft.com/office/drawing/2014/main" id="{6227986A-A374-D554-19F9-AEFD7B8F5836}"/>
              </a:ext>
            </a:extLst>
          </p:cNvPr>
          <p:cNvSpPr txBox="1"/>
          <p:nvPr/>
        </p:nvSpPr>
        <p:spPr>
          <a:xfrm>
            <a:off x="381000" y="977195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2469229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60A9AF-DADB-7A02-C9D1-2FB1D613D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B02DEEB-0A86-EB0B-4C10-55839B90C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4605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B4218BA4-7D2C-A35C-8A9B-FE67BA9A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030200"/>
            <a:ext cx="21361400" cy="25400"/>
          </a:xfrm>
          <a:prstGeom prst="rect">
            <a:avLst/>
          </a:prstGeom>
          <a:effectLst>
            <a:outerShdw blurRad="1143" dist="2638" dir="2700000">
              <a:srgbClr val="000000">
                <a:alpha val="50000"/>
              </a:srgbClr>
            </a:outerShdw>
          </a:effectLst>
        </p:spPr>
      </p:pic>
      <p:sp>
        <p:nvSpPr>
          <p:cNvPr id="23" name="TextBox 23">
            <a:extLst>
              <a:ext uri="{FF2B5EF4-FFF2-40B4-BE49-F238E27FC236}">
                <a16:creationId xmlns:a16="http://schemas.microsoft.com/office/drawing/2014/main" id="{D0EB0AA4-4A06-B90E-8097-DFACA0AD3A23}"/>
              </a:ext>
            </a:extLst>
          </p:cNvPr>
          <p:cNvSpPr txBox="1"/>
          <p:nvPr/>
        </p:nvSpPr>
        <p:spPr>
          <a:xfrm>
            <a:off x="1524000" y="876300"/>
            <a:ext cx="3911600" cy="444500"/>
          </a:xfrm>
          <a:prstGeom prst="rect">
            <a:avLst/>
          </a:prstGeom>
        </p:spPr>
        <p:txBody>
          <a:bodyPr lIns="0" tIns="31665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93" b="0" i="0" u="none" strike="noStrike" kern="1200" cap="none" spc="-25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S-Core Dream 4 Regular"/>
                <a:ea typeface="맑은 고딕" panose="020B0503020000020004" pitchFamily="50" charset="-127"/>
                <a:cs typeface="+mn-cs"/>
              </a:rPr>
              <a:t>11399. ATM</a:t>
            </a:r>
          </a:p>
        </p:txBody>
      </p:sp>
      <p:pic>
        <p:nvPicPr>
          <p:cNvPr id="47" name="Picture 5">
            <a:extLst>
              <a:ext uri="{FF2B5EF4-FFF2-40B4-BE49-F238E27FC236}">
                <a16:creationId xmlns:a16="http://schemas.microsoft.com/office/drawing/2014/main" id="{ED8D582C-F987-CA3F-0C04-C53E5F7E9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200" y="3784600"/>
            <a:ext cx="5969000" cy="7049594"/>
          </a:xfrm>
          <a:prstGeom prst="rect">
            <a:avLst/>
          </a:prstGeom>
        </p:spPr>
      </p:pic>
      <p:pic>
        <p:nvPicPr>
          <p:cNvPr id="48" name="Picture 6">
            <a:extLst>
              <a:ext uri="{FF2B5EF4-FFF2-40B4-BE49-F238E27FC236}">
                <a16:creationId xmlns:a16="http://schemas.microsoft.com/office/drawing/2014/main" id="{37708394-DDC2-148F-A561-1E976E66DF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7199" y="3187700"/>
            <a:ext cx="5969001" cy="493986"/>
          </a:xfrm>
          <a:prstGeom prst="rect">
            <a:avLst/>
          </a:prstGeom>
        </p:spPr>
      </p:pic>
      <p:pic>
        <p:nvPicPr>
          <p:cNvPr id="49" name="Picture 9">
            <a:extLst>
              <a:ext uri="{FF2B5EF4-FFF2-40B4-BE49-F238E27FC236}">
                <a16:creationId xmlns:a16="http://schemas.microsoft.com/office/drawing/2014/main" id="{CECEC790-54E8-DD6A-F893-9B3BB88847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4600" y="2819400"/>
            <a:ext cx="5855796" cy="622310"/>
          </a:xfrm>
          <a:prstGeom prst="rect">
            <a:avLst/>
          </a:prstGeom>
        </p:spPr>
      </p:pic>
      <p:pic>
        <p:nvPicPr>
          <p:cNvPr id="50" name="Picture 14">
            <a:extLst>
              <a:ext uri="{FF2B5EF4-FFF2-40B4-BE49-F238E27FC236}">
                <a16:creationId xmlns:a16="http://schemas.microsoft.com/office/drawing/2014/main" id="{69D28EB0-5E73-BD46-FF47-CD4329C4E0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36229" y="3015155"/>
            <a:ext cx="154371" cy="185245"/>
          </a:xfrm>
          <a:prstGeom prst="rect">
            <a:avLst/>
          </a:prstGeom>
        </p:spPr>
      </p:pic>
      <p:pic>
        <p:nvPicPr>
          <p:cNvPr id="51" name="Picture 15">
            <a:extLst>
              <a:ext uri="{FF2B5EF4-FFF2-40B4-BE49-F238E27FC236}">
                <a16:creationId xmlns:a16="http://schemas.microsoft.com/office/drawing/2014/main" id="{3C75619F-888C-C26F-722C-6E255C2B6B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04529" y="3015155"/>
            <a:ext cx="154371" cy="185245"/>
          </a:xfrm>
          <a:prstGeom prst="rect">
            <a:avLst/>
          </a:prstGeom>
        </p:spPr>
      </p:pic>
      <p:pic>
        <p:nvPicPr>
          <p:cNvPr id="52" name="Picture 16">
            <a:extLst>
              <a:ext uri="{FF2B5EF4-FFF2-40B4-BE49-F238E27FC236}">
                <a16:creationId xmlns:a16="http://schemas.microsoft.com/office/drawing/2014/main" id="{CBECE2FF-C8CF-5F85-8F65-568EA4C1D4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72829" y="3015155"/>
            <a:ext cx="154371" cy="185245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F5E853ED-E19A-66D4-5240-44D16503F6F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2636" t="16833" r="13147" b="14170"/>
          <a:stretch>
            <a:fillRect/>
          </a:stretch>
        </p:blipFill>
        <p:spPr>
          <a:xfrm>
            <a:off x="8901175" y="3485322"/>
            <a:ext cx="5826155" cy="6864345"/>
          </a:xfrm>
          <a:prstGeom prst="rect">
            <a:avLst/>
          </a:prstGeom>
        </p:spPr>
      </p:pic>
      <p:pic>
        <p:nvPicPr>
          <p:cNvPr id="54" name="Picture 5">
            <a:extLst>
              <a:ext uri="{FF2B5EF4-FFF2-40B4-BE49-F238E27FC236}">
                <a16:creationId xmlns:a16="http://schemas.microsoft.com/office/drawing/2014/main" id="{03997DCF-78A2-5382-6233-A3CA45BC4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3784600"/>
            <a:ext cx="5969000" cy="7049594"/>
          </a:xfrm>
          <a:prstGeom prst="rect">
            <a:avLst/>
          </a:prstGeom>
        </p:spPr>
      </p:pic>
      <p:pic>
        <p:nvPicPr>
          <p:cNvPr id="55" name="Picture 6">
            <a:extLst>
              <a:ext uri="{FF2B5EF4-FFF2-40B4-BE49-F238E27FC236}">
                <a16:creationId xmlns:a16="http://schemas.microsoft.com/office/drawing/2014/main" id="{DCBCBF51-E697-6B4B-FE55-9B3F1F079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599" y="3187700"/>
            <a:ext cx="5969001" cy="493986"/>
          </a:xfrm>
          <a:prstGeom prst="rect">
            <a:avLst/>
          </a:prstGeom>
        </p:spPr>
      </p:pic>
      <p:pic>
        <p:nvPicPr>
          <p:cNvPr id="56" name="Picture 9">
            <a:extLst>
              <a:ext uri="{FF2B5EF4-FFF2-40B4-BE49-F238E27FC236}">
                <a16:creationId xmlns:a16="http://schemas.microsoft.com/office/drawing/2014/main" id="{9A1D7284-6A6A-CF6B-1FD9-B9165A102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2819400"/>
            <a:ext cx="5855796" cy="622310"/>
          </a:xfrm>
          <a:prstGeom prst="rect">
            <a:avLst/>
          </a:prstGeom>
        </p:spPr>
      </p:pic>
      <p:pic>
        <p:nvPicPr>
          <p:cNvPr id="57" name="Picture 14">
            <a:extLst>
              <a:ext uri="{FF2B5EF4-FFF2-40B4-BE49-F238E27FC236}">
                <a16:creationId xmlns:a16="http://schemas.microsoft.com/office/drawing/2014/main" id="{024833D9-F702-ADEA-9FF8-EF3600BE2A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629" y="3015155"/>
            <a:ext cx="154371" cy="185245"/>
          </a:xfrm>
          <a:prstGeom prst="rect">
            <a:avLst/>
          </a:prstGeom>
        </p:spPr>
      </p:pic>
      <p:pic>
        <p:nvPicPr>
          <p:cNvPr id="58" name="Picture 15">
            <a:extLst>
              <a:ext uri="{FF2B5EF4-FFF2-40B4-BE49-F238E27FC236}">
                <a16:creationId xmlns:a16="http://schemas.microsoft.com/office/drawing/2014/main" id="{F17B172D-05D1-09AB-D7A0-28E43A3C67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3929" y="3015155"/>
            <a:ext cx="154371" cy="185245"/>
          </a:xfrm>
          <a:prstGeom prst="rect">
            <a:avLst/>
          </a:prstGeom>
        </p:spPr>
      </p:pic>
      <p:pic>
        <p:nvPicPr>
          <p:cNvPr id="59" name="Picture 16">
            <a:extLst>
              <a:ext uri="{FF2B5EF4-FFF2-40B4-BE49-F238E27FC236}">
                <a16:creationId xmlns:a16="http://schemas.microsoft.com/office/drawing/2014/main" id="{169FE98C-AAED-63D9-58C3-88AA597165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2229" y="3015155"/>
            <a:ext cx="154371" cy="18524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034CE7A-71FE-1F9A-32B0-24CFFD96309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99" y="10645156"/>
            <a:ext cx="2209801" cy="14726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6684E79-03C6-1889-FCE1-3D0CB92030E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2175" y="10210800"/>
            <a:ext cx="3267625" cy="21775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C6F232B-3AB0-A2BD-A359-0402C27E3534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11100" t="11653" r="11815" b="23661"/>
          <a:stretch>
            <a:fillRect/>
          </a:stretch>
        </p:blipFill>
        <p:spPr>
          <a:xfrm>
            <a:off x="1567116" y="3469946"/>
            <a:ext cx="5812680" cy="677610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910BC6B-D1D1-9EB3-7783-09449726425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012" y="10637012"/>
            <a:ext cx="1554988" cy="15549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BC7D90C-EDAF-5429-1B22-38AA5E543DAB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14502" t="18942" r="19453" b="17426"/>
          <a:stretch>
            <a:fillRect/>
          </a:stretch>
        </p:blipFill>
        <p:spPr>
          <a:xfrm>
            <a:off x="8900071" y="3469946"/>
            <a:ext cx="5812680" cy="6776107"/>
          </a:xfrm>
          <a:prstGeom prst="rect">
            <a:avLst/>
          </a:prstGeom>
        </p:spPr>
      </p:pic>
      <p:pic>
        <p:nvPicPr>
          <p:cNvPr id="15" name="Picture 5">
            <a:extLst>
              <a:ext uri="{FF2B5EF4-FFF2-40B4-BE49-F238E27FC236}">
                <a16:creationId xmlns:a16="http://schemas.microsoft.com/office/drawing/2014/main" id="{AD7E5A05-0F99-8968-D57C-A86CDABBD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0800" y="4328825"/>
            <a:ext cx="6931400" cy="6186775"/>
          </a:xfrm>
          <a:prstGeom prst="rect">
            <a:avLst/>
          </a:prstGeom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33383810-F24F-6BAF-9496-44E1DCEE86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60799" y="3731925"/>
            <a:ext cx="6931400" cy="493435"/>
          </a:xfrm>
          <a:prstGeom prst="rect">
            <a:avLst/>
          </a:prstGeom>
        </p:spPr>
      </p:pic>
      <p:pic>
        <p:nvPicPr>
          <p:cNvPr id="17" name="Picture 9">
            <a:extLst>
              <a:ext uri="{FF2B5EF4-FFF2-40B4-BE49-F238E27FC236}">
                <a16:creationId xmlns:a16="http://schemas.microsoft.com/office/drawing/2014/main" id="{7F737672-02B9-7E75-79AD-5498CD27CD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78200" y="3276600"/>
            <a:ext cx="6967976" cy="622311"/>
          </a:xfrm>
          <a:prstGeom prst="rect">
            <a:avLst/>
          </a:prstGeom>
        </p:spPr>
      </p:pic>
      <p:pic>
        <p:nvPicPr>
          <p:cNvPr id="18" name="Picture 14">
            <a:extLst>
              <a:ext uri="{FF2B5EF4-FFF2-40B4-BE49-F238E27FC236}">
                <a16:creationId xmlns:a16="http://schemas.microsoft.com/office/drawing/2014/main" id="{6833BBBC-6831-E64C-B6BD-6500CFCA18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67429" y="3505200"/>
            <a:ext cx="154371" cy="185245"/>
          </a:xfrm>
          <a:prstGeom prst="rect">
            <a:avLst/>
          </a:prstGeom>
        </p:spPr>
      </p:pic>
      <p:pic>
        <p:nvPicPr>
          <p:cNvPr id="19" name="Picture 15">
            <a:extLst>
              <a:ext uri="{FF2B5EF4-FFF2-40B4-BE49-F238E27FC236}">
                <a16:creationId xmlns:a16="http://schemas.microsoft.com/office/drawing/2014/main" id="{58D0F56E-0030-FBD9-86F1-3B8A6F850B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35729" y="3505200"/>
            <a:ext cx="154371" cy="185245"/>
          </a:xfrm>
          <a:prstGeom prst="rect">
            <a:avLst/>
          </a:prstGeom>
        </p:spPr>
      </p:pic>
      <p:pic>
        <p:nvPicPr>
          <p:cNvPr id="20" name="Picture 16">
            <a:extLst>
              <a:ext uri="{FF2B5EF4-FFF2-40B4-BE49-F238E27FC236}">
                <a16:creationId xmlns:a16="http://schemas.microsoft.com/office/drawing/2014/main" id="{3160DC3B-3BA8-D35F-B236-5B244FBDBF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604029" y="3505200"/>
            <a:ext cx="154371" cy="18524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66C2F07-CEE9-8E0C-B34D-145E1106B6D5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11859" t="16721" r="13437" b="24291"/>
          <a:stretch>
            <a:fillRect/>
          </a:stretch>
        </p:blipFill>
        <p:spPr>
          <a:xfrm>
            <a:off x="16114775" y="3985935"/>
            <a:ext cx="6931400" cy="596900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01DAA28-58FF-609B-7E16-E191A9F67CD1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 l="11930" t="13895" r="25500" b="34153"/>
          <a:stretch>
            <a:fillRect/>
          </a:stretch>
        </p:blipFill>
        <p:spPr>
          <a:xfrm>
            <a:off x="8900071" y="3485323"/>
            <a:ext cx="5812680" cy="672547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59B5EE3-F652-879E-9C81-FE567F499445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 l="9613" t="11837" r="11749" b="33193"/>
          <a:stretch>
            <a:fillRect/>
          </a:stretch>
        </p:blipFill>
        <p:spPr>
          <a:xfrm>
            <a:off x="16114776" y="3978643"/>
            <a:ext cx="6931400" cy="597629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B59258C-05BF-2B53-1D57-B061BEBACCE6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 l="11407" t="10000" r="13766" b="40104"/>
          <a:stretch>
            <a:fillRect/>
          </a:stretch>
        </p:blipFill>
        <p:spPr>
          <a:xfrm>
            <a:off x="1525399" y="3505200"/>
            <a:ext cx="5854397" cy="684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034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BC29BF-FE3C-A007-9B4A-8A4890371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47A115D-CF04-B8A4-14DA-85973B4A524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168400" y="7620696"/>
            <a:ext cx="21704300" cy="4037904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C79D6DE-1793-EFAC-E528-FD7A0C05534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1168400" y="12026900"/>
            <a:ext cx="3937000" cy="6223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EA3790B-35AD-81EE-17F4-9AC8216F15A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5803900" y="12026900"/>
            <a:ext cx="3937000" cy="6223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23F4D13-4AAF-B63B-6AC2-099CAB3DF7D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0668000" y="12026900"/>
            <a:ext cx="3937000" cy="6223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56BE14E-81FF-8747-5118-609DBD399EB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3000"/>
          </a:blip>
          <a:stretch>
            <a:fillRect/>
          </a:stretch>
        </p:blipFill>
        <p:spPr>
          <a:xfrm>
            <a:off x="1168400" y="2603500"/>
            <a:ext cx="21704300" cy="4457004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A6671D03-9250-AE1A-D738-2516CAD47B4B}"/>
              </a:ext>
            </a:extLst>
          </p:cNvPr>
          <p:cNvSpPr txBox="1"/>
          <p:nvPr/>
        </p:nvSpPr>
        <p:spPr>
          <a:xfrm>
            <a:off x="1622286" y="845820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첫째 줄에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N(1 ≤ N ≤ 5,000,000)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과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K (1 ≤ K ≤ N)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이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0" marR="0" lvl="1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      둘째에는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A1, A2, ..., AN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이 주어진다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 (-109 ≤ Ai ≤ 109)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8B0528F4-EAA0-8870-3DEA-D0D8202219AB}"/>
              </a:ext>
            </a:extLst>
          </p:cNvPr>
          <p:cNvSpPr txBox="1"/>
          <p:nvPr/>
        </p:nvSpPr>
        <p:spPr>
          <a:xfrm>
            <a:off x="3048000" y="4051300"/>
            <a:ext cx="17830800" cy="1511300"/>
          </a:xfrm>
          <a:prstGeom prst="rect">
            <a:avLst/>
          </a:prstGeom>
        </p:spPr>
        <p:txBody>
          <a:bodyPr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수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N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개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A1, A2, ..., AN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이 주어진다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 A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를 오름차순 정렬했을 때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,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앞에서부터 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K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번째 있는 수를 구하는 프로그램을 작성하시오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Open Sans" panose="020F0502020204030204" pitchFamily="34" charset="0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266" b="1" i="0" u="none" strike="noStrike" kern="1200" cap="none" spc="-256" normalizeH="0" baseline="0" noProof="0" dirty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retendard Medium"/>
              <a:ea typeface="+mn-ea"/>
              <a:cs typeface="+mn-cs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09A2FF48-0046-CA3D-64D3-CB8D36902534}"/>
              </a:ext>
            </a:extLst>
          </p:cNvPr>
          <p:cNvSpPr txBox="1"/>
          <p:nvPr/>
        </p:nvSpPr>
        <p:spPr>
          <a:xfrm>
            <a:off x="9906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메모리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512 MB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52C70D37-8F92-1231-B63B-28502AC5DA79}"/>
              </a:ext>
            </a:extLst>
          </p:cNvPr>
          <p:cNvSpPr txBox="1"/>
          <p:nvPr/>
        </p:nvSpPr>
        <p:spPr>
          <a:xfrm>
            <a:off x="56261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시간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제한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lang="en-US" sz="2800" b="1" spc="-168" dirty="0">
                <a:solidFill>
                  <a:srgbClr val="0F0F0F"/>
                </a:solidFill>
                <a:latin typeface="S-Core Dream 3 Light"/>
                <a:ea typeface="맑은 고딕" panose="020B0503020000020004" pitchFamily="50" charset="-127"/>
              </a:rPr>
              <a:t>2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초</a:t>
            </a:r>
          </a:p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61115D36-3314-7F65-C39F-15AC60BA3A65}"/>
              </a:ext>
            </a:extLst>
          </p:cNvPr>
          <p:cNvSpPr txBox="1"/>
          <p:nvPr/>
        </p:nvSpPr>
        <p:spPr>
          <a:xfrm>
            <a:off x="10477500" y="12065000"/>
            <a:ext cx="4292600" cy="495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Calibri"/>
                <a:ea typeface="S-Core Dream 3 Light"/>
                <a:cs typeface="+mn-cs"/>
              </a:rPr>
              <a:t>난이도</a:t>
            </a:r>
            <a:r>
              <a:rPr kumimoji="0" 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+mn-ea"/>
                <a:cs typeface="+mn-cs"/>
              </a:rPr>
              <a:t>: </a:t>
            </a:r>
            <a:r>
              <a:rPr kumimoji="0" lang="ko-KR" altLang="en-US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실버 </a:t>
            </a:r>
            <a:r>
              <a:rPr kumimoji="0" lang="en-US" altLang="ko-KR" sz="2800" b="1" i="0" u="none" strike="noStrike" kern="1200" cap="none" spc="-168" normalizeH="0" baseline="0" noProof="0" dirty="0">
                <a:ln>
                  <a:noFill/>
                </a:ln>
                <a:solidFill>
                  <a:srgbClr val="0F0F0F"/>
                </a:solidFill>
                <a:effectLst/>
                <a:uLnTx/>
                <a:uFillTx/>
                <a:latin typeface="S-Core Dream 3 Light"/>
                <a:ea typeface="맑은 고딕" panose="020B0503020000020004" pitchFamily="50" charset="-127"/>
                <a:cs typeface="+mn-cs"/>
              </a:rPr>
              <a:t>Ⅴ</a:t>
            </a:r>
            <a:endParaRPr kumimoji="0" lang="en-US" sz="2800" b="1" i="0" u="none" strike="noStrike" kern="1200" cap="none" spc="-168" normalizeH="0" baseline="0" noProof="0" dirty="0">
              <a:ln>
                <a:noFill/>
              </a:ln>
              <a:solidFill>
                <a:srgbClr val="0F0F0F"/>
              </a:solidFill>
              <a:effectLst/>
              <a:uLnTx/>
              <a:uFillTx/>
              <a:latin typeface="S-Core Dream 3 Light"/>
              <a:ea typeface="+mn-ea"/>
              <a:cs typeface="+mn-cs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BF744008-2627-C61F-E3B2-C51C402AAF77}"/>
              </a:ext>
            </a:extLst>
          </p:cNvPr>
          <p:cNvSpPr txBox="1"/>
          <p:nvPr/>
        </p:nvSpPr>
        <p:spPr>
          <a:xfrm>
            <a:off x="10102850" y="1485900"/>
            <a:ext cx="2908300" cy="8001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문제</a:t>
            </a:r>
            <a:r>
              <a:rPr kumimoji="0" lang="en-US" sz="4533" b="0" i="0" u="none" strike="noStrike" kern="1200" cap="none" spc="-272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 </a:t>
            </a:r>
            <a:endParaRPr kumimoji="0" lang="ko-KR" altLang="en-US" sz="4533" b="0" i="0" u="none" strike="noStrike" kern="1200" cap="none" spc="-272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5882719-A927-2F72-8ABA-A418C0B3FA1C}"/>
              </a:ext>
            </a:extLst>
          </p:cNvPr>
          <p:cNvSpPr txBox="1"/>
          <p:nvPr/>
        </p:nvSpPr>
        <p:spPr>
          <a:xfrm>
            <a:off x="1130300" y="876300"/>
            <a:ext cx="18275300" cy="6223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11004. K</a:t>
            </a:r>
            <a:r>
              <a:rPr kumimoji="0" lang="ko-KR" alt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  <a:t>번째 수</a:t>
            </a:r>
            <a:br>
              <a:rPr kumimoji="0" lang="ko-KR" altLang="en-US" sz="3466" b="0" i="0" u="none" strike="noStrike" kern="1200" cap="none" spc="-208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-Core Dream 4 Regular"/>
                <a:ea typeface="+mn-ea"/>
                <a:cs typeface="+mn-cs"/>
              </a:rPr>
            </a:br>
            <a:endParaRPr kumimoji="0" lang="ko-KR" altLang="en-US" sz="3466" b="0" i="0" u="none" strike="noStrike" kern="1200" cap="none" spc="-208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S-Core Dream 4 Regular"/>
              <a:cs typeface="+mn-cs"/>
            </a:endParaRP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1597C998-5CFC-3CDE-60F9-84F0AE5524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7900" y="1155700"/>
            <a:ext cx="18465800" cy="25400"/>
          </a:xfrm>
          <a:prstGeom prst="rect">
            <a:avLst/>
          </a:prstGeom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0126B88D-15C3-77DF-CCAA-F001C8577C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13182600"/>
            <a:ext cx="22479000" cy="25400"/>
          </a:xfrm>
          <a:prstGeom prst="rect">
            <a:avLst/>
          </a:prstGeom>
        </p:spPr>
      </p:pic>
      <p:pic>
        <p:nvPicPr>
          <p:cNvPr id="26" name="Picture 7">
            <a:extLst>
              <a:ext uri="{FF2B5EF4-FFF2-40B4-BE49-F238E27FC236}">
                <a16:creationId xmlns:a16="http://schemas.microsoft.com/office/drawing/2014/main" id="{762C1812-7DB5-873B-08FF-A01A334707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1304" y="7848600"/>
            <a:ext cx="1485900" cy="671708"/>
          </a:xfrm>
          <a:prstGeom prst="rect">
            <a:avLst/>
          </a:prstGeom>
        </p:spPr>
      </p:pic>
      <p:sp>
        <p:nvSpPr>
          <p:cNvPr id="27" name="TextBox 11">
            <a:extLst>
              <a:ext uri="{FF2B5EF4-FFF2-40B4-BE49-F238E27FC236}">
                <a16:creationId xmlns:a16="http://schemas.microsoft.com/office/drawing/2014/main" id="{1C633238-A6C8-E3CD-53AE-C9F59815FCEE}"/>
              </a:ext>
            </a:extLst>
          </p:cNvPr>
          <p:cNvSpPr txBox="1"/>
          <p:nvPr/>
        </p:nvSpPr>
        <p:spPr>
          <a:xfrm>
            <a:off x="394804" y="791140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43" spc="-159" dirty="0">
                <a:solidFill>
                  <a:srgbClr val="FFFFFF"/>
                </a:solidFill>
                <a:latin typeface="Calibri"/>
                <a:ea typeface="S-Core Dream 4 Regular"/>
              </a:rPr>
              <a:t>입</a:t>
            </a: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력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AE59B348-2F37-2BAC-8F55-A1D73B7E37CB}"/>
              </a:ext>
            </a:extLst>
          </p:cNvPr>
          <p:cNvSpPr txBox="1"/>
          <p:nvPr/>
        </p:nvSpPr>
        <p:spPr>
          <a:xfrm>
            <a:off x="1608482" y="10547350"/>
            <a:ext cx="21009113" cy="654050"/>
          </a:xfrm>
          <a:prstGeom prst="rect">
            <a:avLst/>
          </a:prstGeom>
        </p:spPr>
        <p:txBody>
          <a:bodyPr rtlCol="0" anchor="t"/>
          <a:lstStyle/>
          <a:p>
            <a:pPr marL="342900" marR="0" lvl="1" indent="-342900" algn="l" defTabSz="914400" rtl="0" eaLnBrk="1" fontAlgn="auto" latinLnBrk="0" hangingPunct="1">
              <a:lnSpc>
                <a:spcPct val="1328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Char char="●"/>
              <a:tabLst/>
              <a:defRPr/>
            </a:pP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A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를 정렬했을 때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앞에서부터 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K</a:t>
            </a:r>
            <a:r>
              <a:rPr kumimoji="0" lang="ko-KR" altLang="en-US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번째 있는 수를 출력한다</a:t>
            </a:r>
            <a:r>
              <a:rPr kumimoji="0" lang="en-US" altLang="ko-KR" sz="2800" b="0" i="0" u="none" strike="noStrike" kern="1200" cap="none" spc="-14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tendard Light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28286252-4D12-8E4A-48FF-3F02E55C67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7500" y="9709150"/>
            <a:ext cx="1485900" cy="671708"/>
          </a:xfrm>
          <a:prstGeom prst="rect">
            <a:avLst/>
          </a:prstGeom>
        </p:spPr>
      </p:pic>
      <p:sp>
        <p:nvSpPr>
          <p:cNvPr id="23" name="TextBox 11">
            <a:extLst>
              <a:ext uri="{FF2B5EF4-FFF2-40B4-BE49-F238E27FC236}">
                <a16:creationId xmlns:a16="http://schemas.microsoft.com/office/drawing/2014/main" id="{7C70306A-D718-75FB-621D-A09E76356927}"/>
              </a:ext>
            </a:extLst>
          </p:cNvPr>
          <p:cNvSpPr txBox="1"/>
          <p:nvPr/>
        </p:nvSpPr>
        <p:spPr>
          <a:xfrm>
            <a:off x="381000" y="9771954"/>
            <a:ext cx="3898900" cy="469900"/>
          </a:xfrm>
          <a:prstGeom prst="rect">
            <a:avLst/>
          </a:prstGeom>
        </p:spPr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643" b="0" i="0" u="none" strike="noStrike" kern="1200" cap="none" spc="-159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S-Core Dream 4 Regular"/>
                <a:cs typeface="+mn-cs"/>
              </a:rPr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3906849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1284</Words>
  <Application>Microsoft Office PowerPoint</Application>
  <PresentationFormat>사용자 지정</PresentationFormat>
  <Paragraphs>162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6" baseType="lpstr">
      <vt:lpstr>Pretendard Light</vt:lpstr>
      <vt:lpstr>Pretendard Medium</vt:lpstr>
      <vt:lpstr>Pretendard Regular</vt:lpstr>
      <vt:lpstr>S-Core Dream 3 Light</vt:lpstr>
      <vt:lpstr>S-Core Dream 4 Regular</vt:lpstr>
      <vt:lpstr>S-Core Dream 5 Medium</vt:lpstr>
      <vt:lpstr>S-Core Dream 6 Bold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규태 김</cp:lastModifiedBy>
  <cp:revision>7</cp:revision>
  <dcterms:created xsi:type="dcterms:W3CDTF">2006-08-16T00:00:00Z</dcterms:created>
  <dcterms:modified xsi:type="dcterms:W3CDTF">2025-09-19T03:26:30Z</dcterms:modified>
  <cp:version/>
</cp:coreProperties>
</file>

<file path=docProps/thumbnail.jpeg>
</file>